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  <p:sldId id="261" r:id="rId4"/>
    <p:sldId id="258" r:id="rId5"/>
    <p:sldId id="257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CBE72-55EE-4134-8201-45CE8CD96729}" v="119" dt="2023-08-28T15:30:38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lor, Sharon (NIH/NIDDK) [E]" userId="fd314bbb-4771-4217-bde9-cb15edb70ef7" providerId="ADAL" clId="{8EECBE72-55EE-4134-8201-45CE8CD96729}"/>
    <pc:docChg chg="custSel delSld modSld">
      <pc:chgData name="Lawlor, Sharon (NIH/NIDDK) [E]" userId="fd314bbb-4771-4217-bde9-cb15edb70ef7" providerId="ADAL" clId="{8EECBE72-55EE-4134-8201-45CE8CD96729}" dt="2023-08-28T15:31:53.668" v="158" actId="207"/>
      <pc:docMkLst>
        <pc:docMk/>
      </pc:docMkLst>
      <pc:sldChg chg="addSp delSp modSp mod delAnim modAnim">
        <pc:chgData name="Lawlor, Sharon (NIH/NIDDK) [E]" userId="fd314bbb-4771-4217-bde9-cb15edb70ef7" providerId="ADAL" clId="{8EECBE72-55EE-4134-8201-45CE8CD96729}" dt="2023-08-28T15:31:53.668" v="158" actId="207"/>
        <pc:sldMkLst>
          <pc:docMk/>
          <pc:sldMk cId="824697048" sldId="256"/>
        </pc:sldMkLst>
        <pc:spChg chg="del">
          <ac:chgData name="Lawlor, Sharon (NIH/NIDDK) [E]" userId="fd314bbb-4771-4217-bde9-cb15edb70ef7" providerId="ADAL" clId="{8EECBE72-55EE-4134-8201-45CE8CD96729}" dt="2023-08-28T15:20:34.540" v="4" actId="478"/>
          <ac:spMkLst>
            <pc:docMk/>
            <pc:sldMk cId="824697048" sldId="256"/>
            <ac:spMk id="2" creationId="{9C0CC5CA-64CB-34A0-6F45-F868F4D8176C}"/>
          </ac:spMkLst>
        </pc:spChg>
        <pc:spChg chg="mod">
          <ac:chgData name="Lawlor, Sharon (NIH/NIDDK) [E]" userId="fd314bbb-4771-4217-bde9-cb15edb70ef7" providerId="ADAL" clId="{8EECBE72-55EE-4134-8201-45CE8CD96729}" dt="2023-08-28T15:31:53.668" v="158" actId="207"/>
          <ac:spMkLst>
            <pc:docMk/>
            <pc:sldMk cId="824697048" sldId="256"/>
            <ac:spMk id="3" creationId="{CEB01373-8DDC-8A36-1DF6-5900F6978353}"/>
          </ac:spMkLst>
        </pc:spChg>
        <pc:spChg chg="add del mod">
          <ac:chgData name="Lawlor, Sharon (NIH/NIDDK) [E]" userId="fd314bbb-4771-4217-bde9-cb15edb70ef7" providerId="ADAL" clId="{8EECBE72-55EE-4134-8201-45CE8CD96729}" dt="2023-08-28T15:20:38.467" v="5" actId="478"/>
          <ac:spMkLst>
            <pc:docMk/>
            <pc:sldMk cId="824697048" sldId="256"/>
            <ac:spMk id="7" creationId="{A0A768DF-6381-9302-130B-ABE5C226000A}"/>
          </ac:spMkLst>
        </pc:spChg>
        <pc:picChg chg="add mod">
          <ac:chgData name="Lawlor, Sharon (NIH/NIDDK) [E]" userId="fd314bbb-4771-4217-bde9-cb15edb70ef7" providerId="ADAL" clId="{8EECBE72-55EE-4134-8201-45CE8CD96729}" dt="2023-08-28T15:21:10.158" v="10" actId="14100"/>
          <ac:picMkLst>
            <pc:docMk/>
            <pc:sldMk cId="824697048" sldId="256"/>
            <ac:picMk id="5" creationId="{329F47F8-AADB-C194-385C-7048EDD81C5D}"/>
          </ac:picMkLst>
        </pc:picChg>
      </pc:sldChg>
      <pc:sldChg chg="del">
        <pc:chgData name="Lawlor, Sharon (NIH/NIDDK) [E]" userId="fd314bbb-4771-4217-bde9-cb15edb70ef7" providerId="ADAL" clId="{8EECBE72-55EE-4134-8201-45CE8CD96729}" dt="2023-08-28T15:19:28.474" v="0" actId="2696"/>
        <pc:sldMkLst>
          <pc:docMk/>
          <pc:sldMk cId="271863429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BBF4-D3D9-5313-5D8C-579E567F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7C40C-78BA-1FE8-1328-912297CD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6BF4-DBFE-8ABB-B4AA-FDE4F87F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0AFB2-2F29-38F9-B85D-9A1D7E83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26FDA-AA99-8712-1745-5471F51E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E0BC-ABBB-AF76-F7A5-6E60D2BE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B6105-46A5-5374-50E4-E37BB0228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F70BD-AF8C-D9CF-A3E2-41437EEA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0B83-15F8-130B-954A-DE7A9586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F847E-1610-61B6-B785-60AAF551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4D4E3-7BCB-76CE-7FA2-848FD4766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D7014-C8F2-14EC-9EA3-DB477A992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B2807-DFAC-1108-BA67-317D05B4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8472D-24A4-0CA9-808B-2A339AF2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D90B8-8881-4CAE-86C3-AEA084BB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FACD-F3A0-E33D-4D8D-C8196891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5AC9-19DA-97D3-2584-3C85EBA5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365B1-3505-566B-6C4B-13F22E51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ECEF-686B-1316-8C41-A8569B01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80A6-FDE6-3691-25A9-516BA9F2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3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719C-3102-4AB3-DCC3-3A2734BF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E5341-102B-6104-03F3-F39AB76A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37CC6-51C7-8E09-2BAB-E9B8E5C2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912B-317A-982D-A581-D43B590B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D0D5-33F6-89D3-12F4-9016BC59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458A-DA20-B72B-806D-3324093D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410F-E680-7164-0FB0-155BCBE38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892FC-A009-E691-297B-F407B7923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97DD3-45C9-FEA5-1021-E48E063C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CD3B3-50AA-2DC7-5265-03A86E4A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2F8AA-8A83-396E-82B4-536CC448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45FE-E965-2C37-422B-44140755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D7B8-A2D6-5FC5-1172-80B2AE9D5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3DACB-8C52-A678-24F3-EF3CE5931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B0B89-E7E8-7D20-9AFF-271832FC0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5CC4A-DF51-AAF8-3F28-9E115991D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4A528-CB08-B2D4-8FD2-74CE6AB4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AE369-DD12-647D-66B1-E12676DF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F40BE-26DF-19C0-8C93-585AF2A0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9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3D71-F0E6-CB22-5B83-27F1A891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4CCC0-CE17-FF9F-76F2-00A20078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E144C-C501-6D63-4C89-3CD42D94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C2E09-A533-AF7F-A3EE-F019A755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8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AA942-7C9F-B452-6FFB-87508749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E09E6-16A9-FABB-8321-CA9A00D5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A1959-6494-48BF-F7E0-5F099EA1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9DE2-EA72-C5E3-06A8-67DF33B4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669EE-64F8-C959-B459-78DE24CE9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AB0AA-74E4-D4BE-DB40-7B57FAA5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7C9DD-4920-7CA7-1C2C-0D90EBED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82C45-773D-0E19-0DB9-0E1EDE9A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11937-4ACF-1C10-C126-B399D8C6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3E8C-D9B3-A52F-CD87-4A2D49D1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782E5-0F8A-8D28-7B4A-42974DD2F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1F5A-4BEE-FE32-6A6E-E18767C4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89763-5BF5-E31A-EFAF-1A9C771E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0DA67-3F86-2AAA-FDC0-54EFF38D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3C72-04E3-23D8-097B-EFEA6EE9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F796-A0AE-03A2-B397-6B8727CD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6F836-A4BA-2B86-83D6-E6E0F961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378F6-BCC8-70DC-7267-91F4F82FF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D7A8-BEDB-4C91-9A0E-29C51CA9B02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066A-9FD9-C499-3F74-EA9E5169D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C00F-4BB4-B671-9DD0-8E5682B3D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A78A2-31E1-41F1-BB24-F696710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BEE54-5690-15E5-0514-0617E85A5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5" b="406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F2FB0-0F6B-E018-1369-D7CBDE2387F3}"/>
              </a:ext>
            </a:extLst>
          </p:cNvPr>
          <p:cNvSpPr txBox="1"/>
          <p:nvPr/>
        </p:nvSpPr>
        <p:spPr>
          <a:xfrm>
            <a:off x="545054" y="688488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NIDDK Central Repository 20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Anniversary Workshop: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Promoting Secondary Research to Accelerate Medical Breakthroughs and 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2E963-7B19-83A1-B4C7-7A255A585F63}"/>
              </a:ext>
            </a:extLst>
          </p:cNvPr>
          <p:cNvSpPr txBox="1"/>
          <p:nvPr/>
        </p:nvSpPr>
        <p:spPr>
          <a:xfrm>
            <a:off x="2328904" y="4486236"/>
            <a:ext cx="7533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meeting will start at 10:00 a.m. 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host will let you in soon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5343B-7984-DC07-0EF6-E98FA49958C0}"/>
              </a:ext>
            </a:extLst>
          </p:cNvPr>
          <p:cNvSpPr txBox="1"/>
          <p:nvPr/>
        </p:nvSpPr>
        <p:spPr>
          <a:xfrm>
            <a:off x="2752679" y="2258148"/>
            <a:ext cx="6169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19-20, 2023</a:t>
            </a:r>
          </a:p>
        </p:txBody>
      </p:sp>
    </p:spTree>
    <p:extLst>
      <p:ext uri="{BB962C8B-B14F-4D97-AF65-F5344CB8AC3E}">
        <p14:creationId xmlns:p14="http://schemas.microsoft.com/office/powerpoint/2010/main" val="265715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AFBAA-7D50-EC4E-2EC1-E79AEC09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2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9551D-0AFB-29EA-47BC-4BCA095D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26" y="4075240"/>
            <a:ext cx="10515600" cy="1325563"/>
          </a:xfrm>
          <a:solidFill>
            <a:schemeClr val="tx2"/>
          </a:solidFill>
          <a:effectLst>
            <a:outerShdw blurRad="50800" dist="50800" dir="5400000" algn="ctr" rotWithShape="0">
              <a:srgbClr val="000000"/>
            </a:outerShdw>
            <a:softEdge rad="635000"/>
          </a:effectLst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We are on break</a:t>
            </a:r>
          </a:p>
        </p:txBody>
      </p:sp>
      <p:pic>
        <p:nvPicPr>
          <p:cNvPr id="6" name="Picture 5" descr="A white and black sign with black text&#10;&#10;Description automatically generated">
            <a:extLst>
              <a:ext uri="{FF2B5EF4-FFF2-40B4-BE49-F238E27FC236}">
                <a16:creationId xmlns:a16="http://schemas.microsoft.com/office/drawing/2014/main" id="{7E09EB03-A4DB-C753-8435-7D773C6CB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8" y="226469"/>
            <a:ext cx="2994665" cy="7725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195E1D-7D3F-3E3F-2E4F-91FB1E0CA547}"/>
              </a:ext>
            </a:extLst>
          </p:cNvPr>
          <p:cNvSpPr txBox="1">
            <a:spLocks/>
          </p:cNvSpPr>
          <p:nvPr/>
        </p:nvSpPr>
        <p:spPr>
          <a:xfrm>
            <a:off x="1037890" y="5430064"/>
            <a:ext cx="10515600" cy="967615"/>
          </a:xfrm>
          <a:prstGeom prst="rect">
            <a:avLst/>
          </a:prstGeom>
          <a:solidFill>
            <a:schemeClr val="tx2"/>
          </a:solidFill>
          <a:effectLst>
            <a:outerShdw blurRad="50800" dist="50800" dir="5400000" algn="ctr" rotWithShape="0">
              <a:srgbClr val="000000"/>
            </a:outerShdw>
            <a:softEdge rad="635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Sessions will resume at 12:45 p.m. 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3F024A-FC31-CA2A-DA68-D8179B135DCE}"/>
              </a:ext>
            </a:extLst>
          </p:cNvPr>
          <p:cNvSpPr txBox="1">
            <a:spLocks/>
          </p:cNvSpPr>
          <p:nvPr/>
        </p:nvSpPr>
        <p:spPr>
          <a:xfrm>
            <a:off x="904763" y="944128"/>
            <a:ext cx="10648727" cy="1479452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rgbClr val="000000"/>
            </a:outerShdw>
            <a:softEdge rad="635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NIDDK Central Repository 20</a:t>
            </a:r>
            <a:r>
              <a:rPr kumimoji="0" lang="en-US" sz="3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Anniversary Workshop: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Promoting Secondary Research to Accelerate Medical Breakthroughs and Innovation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F5057-7AC9-3FAE-2040-BA824CBE96FD}"/>
              </a:ext>
            </a:extLst>
          </p:cNvPr>
          <p:cNvSpPr txBox="1"/>
          <p:nvPr/>
        </p:nvSpPr>
        <p:spPr>
          <a:xfrm>
            <a:off x="1037890" y="3680483"/>
            <a:ext cx="6169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19, 2023</a:t>
            </a:r>
          </a:p>
        </p:txBody>
      </p:sp>
    </p:spTree>
    <p:extLst>
      <p:ext uri="{BB962C8B-B14F-4D97-AF65-F5344CB8AC3E}">
        <p14:creationId xmlns:p14="http://schemas.microsoft.com/office/powerpoint/2010/main" val="306846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AFBAA-7D50-EC4E-2EC1-E79AEC09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2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9551D-0AFB-29EA-47BC-4BCA095D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26" y="4075240"/>
            <a:ext cx="10515600" cy="1325563"/>
          </a:xfrm>
          <a:solidFill>
            <a:schemeClr val="tx2"/>
          </a:solidFill>
          <a:effectLst>
            <a:outerShdw blurRad="50800" dist="50800" dir="5400000" algn="ctr" rotWithShape="0">
              <a:srgbClr val="000000"/>
            </a:outerShdw>
            <a:softEdge rad="635000"/>
          </a:effectLst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We are on break</a:t>
            </a:r>
          </a:p>
        </p:txBody>
      </p:sp>
      <p:pic>
        <p:nvPicPr>
          <p:cNvPr id="6" name="Picture 5" descr="A white and black sign with black text&#10;&#10;Description automatically generated">
            <a:extLst>
              <a:ext uri="{FF2B5EF4-FFF2-40B4-BE49-F238E27FC236}">
                <a16:creationId xmlns:a16="http://schemas.microsoft.com/office/drawing/2014/main" id="{7E09EB03-A4DB-C753-8435-7D773C6CB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8" y="226469"/>
            <a:ext cx="2994665" cy="7725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195E1D-7D3F-3E3F-2E4F-91FB1E0CA547}"/>
              </a:ext>
            </a:extLst>
          </p:cNvPr>
          <p:cNvSpPr txBox="1">
            <a:spLocks/>
          </p:cNvSpPr>
          <p:nvPr/>
        </p:nvSpPr>
        <p:spPr>
          <a:xfrm>
            <a:off x="1037890" y="5430064"/>
            <a:ext cx="10515600" cy="967615"/>
          </a:xfrm>
          <a:prstGeom prst="rect">
            <a:avLst/>
          </a:prstGeom>
          <a:solidFill>
            <a:schemeClr val="tx2"/>
          </a:solidFill>
          <a:effectLst>
            <a:outerShdw blurRad="50800" dist="50800" dir="5400000" algn="ctr" rotWithShape="0">
              <a:srgbClr val="000000"/>
            </a:outerShdw>
            <a:softEdge rad="635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Sessions will resume at 12:50 p.m. 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3F024A-FC31-CA2A-DA68-D8179B135DCE}"/>
              </a:ext>
            </a:extLst>
          </p:cNvPr>
          <p:cNvSpPr txBox="1">
            <a:spLocks/>
          </p:cNvSpPr>
          <p:nvPr/>
        </p:nvSpPr>
        <p:spPr>
          <a:xfrm>
            <a:off x="904763" y="944128"/>
            <a:ext cx="10648727" cy="1479452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rgbClr val="000000"/>
            </a:outerShdw>
            <a:softEdge rad="635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NIDDK Central Repository 20</a:t>
            </a:r>
            <a:r>
              <a:rPr kumimoji="0" lang="en-US" sz="3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Anniversary Workshop: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Promoting Secondary Research to Accelerate Medical Breakthroughs and Innovation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298AD-BF0F-A042-ED09-7C54ADB34E94}"/>
              </a:ext>
            </a:extLst>
          </p:cNvPr>
          <p:cNvSpPr txBox="1"/>
          <p:nvPr/>
        </p:nvSpPr>
        <p:spPr>
          <a:xfrm>
            <a:off x="1037890" y="3680483"/>
            <a:ext cx="6169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20, 2023</a:t>
            </a:r>
          </a:p>
        </p:txBody>
      </p:sp>
    </p:spTree>
    <p:extLst>
      <p:ext uri="{BB962C8B-B14F-4D97-AF65-F5344CB8AC3E}">
        <p14:creationId xmlns:p14="http://schemas.microsoft.com/office/powerpoint/2010/main" val="15324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8C71-0BCC-3103-229F-CC847737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Housekeeping Reminders from SCG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8F33-6715-F8CF-2099-E99637C9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Mark, this is a placeholder for your slide</a:t>
            </a:r>
          </a:p>
        </p:txBody>
      </p:sp>
    </p:spTree>
    <p:extLst>
      <p:ext uri="{BB962C8B-B14F-4D97-AF65-F5344CB8AC3E}">
        <p14:creationId xmlns:p14="http://schemas.microsoft.com/office/powerpoint/2010/main" val="140155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5AC0-1FA1-0788-D311-86E0CFF2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497F78D-4F24-E4D7-D70B-C55F54F7A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756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01373-8DDC-8A36-1DF6-5900F6978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069" y="4664075"/>
            <a:ext cx="9353862" cy="1954956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&amp; Opening Remarks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Griffin Rodgers		Gregory Germino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Director, NIDDK		Deputy Director, NIDDK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29F47F8-AADB-C194-385C-7048EDD81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644577"/>
            <a:ext cx="12191999" cy="30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155</TotalTime>
  <Words>141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We are on break</vt:lpstr>
      <vt:lpstr>We are on break</vt:lpstr>
      <vt:lpstr>General Housekeeping Reminders from SCG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the Traditional Repositories</dc:title>
  <dc:creator>Lawlor, Sharon (NIH/NIDDK) [E]</dc:creator>
  <cp:lastModifiedBy>Rodriguez, Rebecca (NIH/NIDDK) [E]</cp:lastModifiedBy>
  <cp:revision>9</cp:revision>
  <dcterms:created xsi:type="dcterms:W3CDTF">2023-08-21T15:34:43Z</dcterms:created>
  <dcterms:modified xsi:type="dcterms:W3CDTF">2023-09-14T19:31:50Z</dcterms:modified>
</cp:coreProperties>
</file>