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445" r:id="rId6"/>
    <p:sldId id="265" r:id="rId7"/>
    <p:sldId id="266" r:id="rId8"/>
    <p:sldId id="268" r:id="rId9"/>
    <p:sldId id="44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1EF194-37BC-4FBC-9C1E-24A9DE5B7B1C}" v="62" dt="2023-09-13T22:47:14.399"/>
    <p1510:client id="{AFAF5A59-BE3B-42D2-A02D-2B4F2872FAB6}" v="4" dt="2023-09-13T22:57:04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7" autoAdjust="0"/>
    <p:restoredTop sz="76426" autoAdjust="0"/>
  </p:normalViewPr>
  <p:slideViewPr>
    <p:cSldViewPr snapToGrid="0">
      <p:cViewPr varScale="1">
        <p:scale>
          <a:sx n="74" d="100"/>
          <a:sy n="74" d="100"/>
        </p:scale>
        <p:origin x="84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Rodriguez" clId="Web-{2787F5CA-2EC4-410F-B0F7-5F55222336B5}"/>
    <pc:docChg chg="modSld">
      <pc:chgData name="Rebecca Rodriguez" userId="" providerId="" clId="Web-{2787F5CA-2EC4-410F-B0F7-5F55222336B5}" dt="2023-09-17T22:38:02.399" v="7"/>
      <pc:docMkLst>
        <pc:docMk/>
      </pc:docMkLst>
      <pc:sldChg chg="modNotes">
        <pc:chgData name="Rebecca Rodriguez" userId="" providerId="" clId="Web-{2787F5CA-2EC4-410F-B0F7-5F55222336B5}" dt="2023-09-17T22:37:09.132" v="0"/>
        <pc:sldMkLst>
          <pc:docMk/>
          <pc:sldMk cId="2491972832" sldId="256"/>
        </pc:sldMkLst>
      </pc:sldChg>
      <pc:sldChg chg="modNotes">
        <pc:chgData name="Rebecca Rodriguez" userId="" providerId="" clId="Web-{2787F5CA-2EC4-410F-B0F7-5F55222336B5}" dt="2023-09-17T22:37:12.366" v="1"/>
        <pc:sldMkLst>
          <pc:docMk/>
          <pc:sldMk cId="849679237" sldId="257"/>
        </pc:sldMkLst>
      </pc:sldChg>
      <pc:sldChg chg="modNotes">
        <pc:chgData name="Rebecca Rodriguez" userId="" providerId="" clId="Web-{2787F5CA-2EC4-410F-B0F7-5F55222336B5}" dt="2023-09-17T22:37:17.038" v="2"/>
        <pc:sldMkLst>
          <pc:docMk/>
          <pc:sldMk cId="2635628653" sldId="262"/>
        </pc:sldMkLst>
      </pc:sldChg>
      <pc:sldChg chg="modNotes">
        <pc:chgData name="Rebecca Rodriguez" userId="" providerId="" clId="Web-{2787F5CA-2EC4-410F-B0F7-5F55222336B5}" dt="2023-09-17T22:37:27.336" v="4"/>
        <pc:sldMkLst>
          <pc:docMk/>
          <pc:sldMk cId="472056048" sldId="265"/>
        </pc:sldMkLst>
      </pc:sldChg>
      <pc:sldChg chg="modNotes">
        <pc:chgData name="Rebecca Rodriguez" userId="" providerId="" clId="Web-{2787F5CA-2EC4-410F-B0F7-5F55222336B5}" dt="2023-09-17T22:37:35.414" v="6"/>
        <pc:sldMkLst>
          <pc:docMk/>
          <pc:sldMk cId="2174503547" sldId="266"/>
        </pc:sldMkLst>
      </pc:sldChg>
      <pc:sldChg chg="modNotes">
        <pc:chgData name="Rebecca Rodriguez" userId="" providerId="" clId="Web-{2787F5CA-2EC4-410F-B0F7-5F55222336B5}" dt="2023-09-17T22:38:02.399" v="7"/>
        <pc:sldMkLst>
          <pc:docMk/>
          <pc:sldMk cId="213085443" sldId="268"/>
        </pc:sldMkLst>
      </pc:sldChg>
      <pc:sldChg chg="modNotes">
        <pc:chgData name="Rebecca Rodriguez" userId="" providerId="" clId="Web-{2787F5CA-2EC4-410F-B0F7-5F55222336B5}" dt="2023-09-17T22:37:23.586" v="3"/>
        <pc:sldMkLst>
          <pc:docMk/>
          <pc:sldMk cId="1664607027" sldId="4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9C3F3-7017-4E12-A73D-30D3C1CC346D}" type="doc">
      <dgm:prSet loTypeId="urn:microsoft.com/office/officeart/2005/8/layout/vList5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92A5CCC-77F6-4F2B-A8F9-6DB999A6F207}">
      <dgm:prSet phldrT="[Text]"/>
      <dgm:spPr/>
      <dgm:t>
        <a:bodyPr/>
        <a:lstStyle/>
        <a:p>
          <a:r>
            <a:rPr lang="en-US" dirty="0"/>
            <a:t>Data Infrastructure</a:t>
          </a:r>
        </a:p>
      </dgm:t>
    </dgm:pt>
    <dgm:pt modelId="{2C7E20E3-807D-4EBC-A02C-282D22550A2C}" type="parTrans" cxnId="{A3468EFF-BAAC-42FE-8DAF-58F466198F57}">
      <dgm:prSet/>
      <dgm:spPr/>
      <dgm:t>
        <a:bodyPr/>
        <a:lstStyle/>
        <a:p>
          <a:endParaRPr lang="en-US"/>
        </a:p>
      </dgm:t>
    </dgm:pt>
    <dgm:pt modelId="{3D2DECF0-5110-446F-9EDD-B53E0FF53CE3}" type="sibTrans" cxnId="{A3468EFF-BAAC-42FE-8DAF-58F466198F57}">
      <dgm:prSet/>
      <dgm:spPr/>
      <dgm:t>
        <a:bodyPr/>
        <a:lstStyle/>
        <a:p>
          <a:endParaRPr lang="en-US"/>
        </a:p>
      </dgm:t>
    </dgm:pt>
    <dgm:pt modelId="{BA4C0743-907E-4768-BCF9-782984070C52}">
      <dgm:prSet phldrT="[Text]" custT="1"/>
      <dgm:spPr/>
      <dgm:t>
        <a:bodyPr/>
        <a:lstStyle/>
        <a:p>
          <a:r>
            <a:rPr lang="en-US" sz="1200" dirty="0"/>
            <a:t>Optimize data storage and security</a:t>
          </a:r>
        </a:p>
      </dgm:t>
    </dgm:pt>
    <dgm:pt modelId="{5805F099-294A-4C38-9B7D-09836E6C23E1}" type="parTrans" cxnId="{ECF4C0F9-4525-40FB-BE54-7EFB5A69B265}">
      <dgm:prSet/>
      <dgm:spPr/>
      <dgm:t>
        <a:bodyPr/>
        <a:lstStyle/>
        <a:p>
          <a:endParaRPr lang="en-US"/>
        </a:p>
      </dgm:t>
    </dgm:pt>
    <dgm:pt modelId="{FCC15F0B-19CA-4589-AE22-CA43830549B0}" type="sibTrans" cxnId="{ECF4C0F9-4525-40FB-BE54-7EFB5A69B265}">
      <dgm:prSet/>
      <dgm:spPr/>
      <dgm:t>
        <a:bodyPr/>
        <a:lstStyle/>
        <a:p>
          <a:endParaRPr lang="en-US"/>
        </a:p>
      </dgm:t>
    </dgm:pt>
    <dgm:pt modelId="{2FA8BFAC-7A69-466B-AAA0-9072517E74CF}">
      <dgm:prSet phldrT="[Text]" custT="1"/>
      <dgm:spPr/>
      <dgm:t>
        <a:bodyPr/>
        <a:lstStyle/>
        <a:p>
          <a:r>
            <a:rPr lang="en-US" sz="1200" dirty="0"/>
            <a:t>Connect NIH data systems</a:t>
          </a:r>
        </a:p>
      </dgm:t>
    </dgm:pt>
    <dgm:pt modelId="{DC289201-8B46-4598-96DA-EB85D88B7B8D}" type="parTrans" cxnId="{3B6BB933-AA6A-436C-A6D9-572B6423C1EF}">
      <dgm:prSet/>
      <dgm:spPr/>
      <dgm:t>
        <a:bodyPr/>
        <a:lstStyle/>
        <a:p>
          <a:endParaRPr lang="en-US"/>
        </a:p>
      </dgm:t>
    </dgm:pt>
    <dgm:pt modelId="{312815FD-C7D8-43A3-91DA-444045CFF793}" type="sibTrans" cxnId="{3B6BB933-AA6A-436C-A6D9-572B6423C1EF}">
      <dgm:prSet/>
      <dgm:spPr/>
      <dgm:t>
        <a:bodyPr/>
        <a:lstStyle/>
        <a:p>
          <a:endParaRPr lang="en-US"/>
        </a:p>
      </dgm:t>
    </dgm:pt>
    <dgm:pt modelId="{CA7FC840-3544-4144-95F2-97CAF62AB8D2}">
      <dgm:prSet phldrT="[Text]"/>
      <dgm:spPr/>
      <dgm:t>
        <a:bodyPr/>
        <a:lstStyle/>
        <a:p>
          <a:r>
            <a:rPr lang="en-US" dirty="0"/>
            <a:t>Modernized Data Ecosystem</a:t>
          </a:r>
        </a:p>
      </dgm:t>
    </dgm:pt>
    <dgm:pt modelId="{ED87FAA5-02DC-4F97-83AC-7A3ABB8AE9F3}" type="parTrans" cxnId="{D5C7B505-56BE-4813-B291-3B4B14BCFE93}">
      <dgm:prSet/>
      <dgm:spPr/>
      <dgm:t>
        <a:bodyPr/>
        <a:lstStyle/>
        <a:p>
          <a:endParaRPr lang="en-US"/>
        </a:p>
      </dgm:t>
    </dgm:pt>
    <dgm:pt modelId="{99C26EAE-B4A8-4739-879B-9BE4AC4230E7}" type="sibTrans" cxnId="{D5C7B505-56BE-4813-B291-3B4B14BCFE93}">
      <dgm:prSet/>
      <dgm:spPr/>
      <dgm:t>
        <a:bodyPr/>
        <a:lstStyle/>
        <a:p>
          <a:endParaRPr lang="en-US"/>
        </a:p>
      </dgm:t>
    </dgm:pt>
    <dgm:pt modelId="{D6C4BCA6-7CDA-4E2E-8BB4-AD277AD0A0A3}">
      <dgm:prSet phldrT="[Text]" custT="1"/>
      <dgm:spPr/>
      <dgm:t>
        <a:bodyPr/>
        <a:lstStyle/>
        <a:p>
          <a:r>
            <a:rPr lang="en-US" sz="1200" dirty="0"/>
            <a:t>Modernize data repository ecosystem</a:t>
          </a:r>
        </a:p>
      </dgm:t>
    </dgm:pt>
    <dgm:pt modelId="{906371FF-45D1-4B69-9703-B7F2DC80B1F9}" type="parTrans" cxnId="{1BC30972-5C39-4B56-B772-0B537D30F68D}">
      <dgm:prSet/>
      <dgm:spPr/>
      <dgm:t>
        <a:bodyPr/>
        <a:lstStyle/>
        <a:p>
          <a:endParaRPr lang="en-US"/>
        </a:p>
      </dgm:t>
    </dgm:pt>
    <dgm:pt modelId="{6DE4EF7D-7D47-41DE-8189-664912CA0458}" type="sibTrans" cxnId="{1BC30972-5C39-4B56-B772-0B537D30F68D}">
      <dgm:prSet/>
      <dgm:spPr/>
      <dgm:t>
        <a:bodyPr/>
        <a:lstStyle/>
        <a:p>
          <a:endParaRPr lang="en-US"/>
        </a:p>
      </dgm:t>
    </dgm:pt>
    <dgm:pt modelId="{06FE4433-ABAD-43FC-988E-499DBFE0D665}">
      <dgm:prSet phldrT="[Text]" custT="1"/>
      <dgm:spPr/>
      <dgm:t>
        <a:bodyPr/>
        <a:lstStyle/>
        <a:p>
          <a:r>
            <a:rPr lang="en-US" sz="1200" dirty="0"/>
            <a:t>Support storage and sharing of individual datasets</a:t>
          </a:r>
        </a:p>
      </dgm:t>
    </dgm:pt>
    <dgm:pt modelId="{EBEBFE3B-D6B0-468D-BB78-30526A988F70}" type="parTrans" cxnId="{141F95FC-8F62-40B6-BC73-8B47DFB94A0E}">
      <dgm:prSet/>
      <dgm:spPr/>
      <dgm:t>
        <a:bodyPr/>
        <a:lstStyle/>
        <a:p>
          <a:endParaRPr lang="en-US"/>
        </a:p>
      </dgm:t>
    </dgm:pt>
    <dgm:pt modelId="{A304926F-C994-4A3E-AEB2-4976ACA4E68A}" type="sibTrans" cxnId="{141F95FC-8F62-40B6-BC73-8B47DFB94A0E}">
      <dgm:prSet/>
      <dgm:spPr/>
      <dgm:t>
        <a:bodyPr/>
        <a:lstStyle/>
        <a:p>
          <a:endParaRPr lang="en-US"/>
        </a:p>
      </dgm:t>
    </dgm:pt>
    <dgm:pt modelId="{84D9F7DB-DE93-4887-92C9-5ABC40A71FF6}">
      <dgm:prSet phldrT="[Text]"/>
      <dgm:spPr/>
      <dgm:t>
        <a:bodyPr/>
        <a:lstStyle/>
        <a:p>
          <a:r>
            <a:rPr lang="en-US" dirty="0"/>
            <a:t>Data Management, Analytics, and Tools</a:t>
          </a:r>
        </a:p>
      </dgm:t>
    </dgm:pt>
    <dgm:pt modelId="{35E50A2F-65BA-4E6F-9C02-4E27EB92C1BE}" type="parTrans" cxnId="{936B05EB-8DA8-4178-B3A4-27C7B180970E}">
      <dgm:prSet/>
      <dgm:spPr/>
      <dgm:t>
        <a:bodyPr/>
        <a:lstStyle/>
        <a:p>
          <a:endParaRPr lang="en-US"/>
        </a:p>
      </dgm:t>
    </dgm:pt>
    <dgm:pt modelId="{CCEE01F1-115E-4752-A6A0-4D12302A1FA0}" type="sibTrans" cxnId="{936B05EB-8DA8-4178-B3A4-27C7B180970E}">
      <dgm:prSet/>
      <dgm:spPr/>
      <dgm:t>
        <a:bodyPr/>
        <a:lstStyle/>
        <a:p>
          <a:endParaRPr lang="en-US"/>
        </a:p>
      </dgm:t>
    </dgm:pt>
    <dgm:pt modelId="{8CB56D5D-5420-412A-BB04-3ABA519BA19A}">
      <dgm:prSet phldrT="[Text]" custT="1"/>
      <dgm:spPr/>
      <dgm:t>
        <a:bodyPr/>
        <a:lstStyle/>
        <a:p>
          <a:r>
            <a:rPr lang="en-US" sz="1200" dirty="0"/>
            <a:t>Support useful, generalizable, and accessible tools and workflows</a:t>
          </a:r>
        </a:p>
      </dgm:t>
    </dgm:pt>
    <dgm:pt modelId="{93C6F101-B891-457B-836B-7178DB252506}" type="parTrans" cxnId="{2D195C0A-F9C6-4ED5-8A10-3400B758FE98}">
      <dgm:prSet/>
      <dgm:spPr/>
      <dgm:t>
        <a:bodyPr/>
        <a:lstStyle/>
        <a:p>
          <a:endParaRPr lang="en-US"/>
        </a:p>
      </dgm:t>
    </dgm:pt>
    <dgm:pt modelId="{87045715-42B1-4ED6-980F-2087A057379C}" type="sibTrans" cxnId="{2D195C0A-F9C6-4ED5-8A10-3400B758FE98}">
      <dgm:prSet/>
      <dgm:spPr/>
      <dgm:t>
        <a:bodyPr/>
        <a:lstStyle/>
        <a:p>
          <a:endParaRPr lang="en-US"/>
        </a:p>
      </dgm:t>
    </dgm:pt>
    <dgm:pt modelId="{BA4DF5F8-34C6-48ED-95C7-DD16E521F87D}">
      <dgm:prSet phldrT="[Text]" custT="1"/>
      <dgm:spPr/>
      <dgm:t>
        <a:bodyPr/>
        <a:lstStyle/>
        <a:p>
          <a:r>
            <a:rPr lang="en-US" sz="1200" dirty="0"/>
            <a:t>Broaden utility of and access to specialized tools</a:t>
          </a:r>
        </a:p>
      </dgm:t>
    </dgm:pt>
    <dgm:pt modelId="{10990D8E-F0F6-44D1-BCC3-75433A556BD9}" type="parTrans" cxnId="{6360A326-C24F-463A-AC25-500D6FF9ED96}">
      <dgm:prSet/>
      <dgm:spPr/>
      <dgm:t>
        <a:bodyPr/>
        <a:lstStyle/>
        <a:p>
          <a:endParaRPr lang="en-US"/>
        </a:p>
      </dgm:t>
    </dgm:pt>
    <dgm:pt modelId="{A485F98B-2198-4652-AD22-A4034A793871}" type="sibTrans" cxnId="{6360A326-C24F-463A-AC25-500D6FF9ED96}">
      <dgm:prSet/>
      <dgm:spPr/>
      <dgm:t>
        <a:bodyPr/>
        <a:lstStyle/>
        <a:p>
          <a:endParaRPr lang="en-US"/>
        </a:p>
      </dgm:t>
    </dgm:pt>
    <dgm:pt modelId="{766CC6B8-3E3E-4085-AD0C-DBF71F09C54B}">
      <dgm:prSet phldrT="[Text]" custT="1"/>
      <dgm:spPr/>
      <dgm:t>
        <a:bodyPr/>
        <a:lstStyle/>
        <a:p>
          <a:r>
            <a:rPr lang="en-US" sz="1200" dirty="0"/>
            <a:t>Better integrate clinical and observational data into biomedical data science</a:t>
          </a:r>
        </a:p>
      </dgm:t>
    </dgm:pt>
    <dgm:pt modelId="{936FB3DE-1ADE-485A-A0E3-A04206FE73CA}" type="parTrans" cxnId="{824874E0-96D0-4DEE-BAF2-8F4471693202}">
      <dgm:prSet/>
      <dgm:spPr/>
      <dgm:t>
        <a:bodyPr/>
        <a:lstStyle/>
        <a:p>
          <a:endParaRPr lang="en-US"/>
        </a:p>
      </dgm:t>
    </dgm:pt>
    <dgm:pt modelId="{3CBAC2F9-636D-44EC-ACD3-B95800030D5F}" type="sibTrans" cxnId="{824874E0-96D0-4DEE-BAF2-8F4471693202}">
      <dgm:prSet/>
      <dgm:spPr/>
      <dgm:t>
        <a:bodyPr/>
        <a:lstStyle/>
        <a:p>
          <a:endParaRPr lang="en-US"/>
        </a:p>
      </dgm:t>
    </dgm:pt>
    <dgm:pt modelId="{6D1E62C9-D8A8-4D8E-969D-5FC9EB622B47}">
      <dgm:prSet/>
      <dgm:spPr/>
      <dgm:t>
        <a:bodyPr/>
        <a:lstStyle/>
        <a:p>
          <a:r>
            <a:rPr lang="en-US" dirty="0"/>
            <a:t>Workforce development</a:t>
          </a:r>
        </a:p>
      </dgm:t>
    </dgm:pt>
    <dgm:pt modelId="{ECFA7250-A305-4599-9171-C32DE7530C84}" type="parTrans" cxnId="{76746AE1-29DE-4A26-9837-3BD74A629B60}">
      <dgm:prSet/>
      <dgm:spPr/>
      <dgm:t>
        <a:bodyPr/>
        <a:lstStyle/>
        <a:p>
          <a:endParaRPr lang="en-US"/>
        </a:p>
      </dgm:t>
    </dgm:pt>
    <dgm:pt modelId="{5DA77F1F-3E16-4CCD-80F6-DA6B64CD8763}" type="sibTrans" cxnId="{76746AE1-29DE-4A26-9837-3BD74A629B60}">
      <dgm:prSet/>
      <dgm:spPr/>
      <dgm:t>
        <a:bodyPr/>
        <a:lstStyle/>
        <a:p>
          <a:endParaRPr lang="en-US"/>
        </a:p>
      </dgm:t>
    </dgm:pt>
    <dgm:pt modelId="{0EE0C2A1-07AC-4905-B773-A33437F3EE0D}">
      <dgm:prSet phldrT="[Text]" custT="1"/>
      <dgm:spPr/>
      <dgm:t>
        <a:bodyPr/>
        <a:lstStyle/>
        <a:p>
          <a:r>
            <a:rPr lang="en-US" sz="1200" dirty="0"/>
            <a:t>Improve discovery and cataloging resources</a:t>
          </a:r>
        </a:p>
      </dgm:t>
    </dgm:pt>
    <dgm:pt modelId="{BF3875F5-4973-4554-9660-D25F61E9AE85}" type="parTrans" cxnId="{1A296E11-8FD8-4A58-BCDC-44C2EF87ACB0}">
      <dgm:prSet/>
      <dgm:spPr/>
      <dgm:t>
        <a:bodyPr/>
        <a:lstStyle/>
        <a:p>
          <a:endParaRPr lang="en-US"/>
        </a:p>
      </dgm:t>
    </dgm:pt>
    <dgm:pt modelId="{D879C290-AACC-4C7D-B700-BAD7EA313A2F}" type="sibTrans" cxnId="{1A296E11-8FD8-4A58-BCDC-44C2EF87ACB0}">
      <dgm:prSet/>
      <dgm:spPr/>
      <dgm:t>
        <a:bodyPr/>
        <a:lstStyle/>
        <a:p>
          <a:endParaRPr lang="en-US"/>
        </a:p>
      </dgm:t>
    </dgm:pt>
    <dgm:pt modelId="{AF997F34-D835-4F3F-A3D6-AE8CCB1DDF2B}">
      <dgm:prSet/>
      <dgm:spPr/>
      <dgm:t>
        <a:bodyPr/>
        <a:lstStyle/>
        <a:p>
          <a:r>
            <a:rPr lang="en-US" dirty="0"/>
            <a:t>Stewardship and Sustainability</a:t>
          </a:r>
        </a:p>
      </dgm:t>
    </dgm:pt>
    <dgm:pt modelId="{70F94B25-D2A9-4F2D-93B1-24CE609A90D2}" type="parTrans" cxnId="{683FC7BF-CC91-4B86-A42C-ED29948097D7}">
      <dgm:prSet/>
      <dgm:spPr/>
      <dgm:t>
        <a:bodyPr/>
        <a:lstStyle/>
        <a:p>
          <a:endParaRPr lang="en-US"/>
        </a:p>
      </dgm:t>
    </dgm:pt>
    <dgm:pt modelId="{5A1FDDEE-148A-423F-82BE-DE05CD63C240}" type="sibTrans" cxnId="{683FC7BF-CC91-4B86-A42C-ED29948097D7}">
      <dgm:prSet/>
      <dgm:spPr/>
      <dgm:t>
        <a:bodyPr/>
        <a:lstStyle/>
        <a:p>
          <a:endParaRPr lang="en-US"/>
        </a:p>
      </dgm:t>
    </dgm:pt>
    <dgm:pt modelId="{AC43D05C-BDEA-44E9-8CE5-E4C56426B85D}">
      <dgm:prSet custT="1"/>
      <dgm:spPr/>
      <dgm:t>
        <a:bodyPr/>
        <a:lstStyle/>
        <a:p>
          <a:r>
            <a:rPr lang="en-US" sz="1200" dirty="0"/>
            <a:t>Develop policies for FAIR data ecosystem</a:t>
          </a:r>
        </a:p>
      </dgm:t>
    </dgm:pt>
    <dgm:pt modelId="{9F914B8D-8086-4A54-9B86-39A3ABC445D8}" type="parTrans" cxnId="{CC636B3C-841D-4E61-9F8B-EF181A1E0A82}">
      <dgm:prSet/>
      <dgm:spPr/>
      <dgm:t>
        <a:bodyPr/>
        <a:lstStyle/>
        <a:p>
          <a:endParaRPr lang="en-US"/>
        </a:p>
      </dgm:t>
    </dgm:pt>
    <dgm:pt modelId="{C14783E6-561E-435D-99F8-070018E29F0E}" type="sibTrans" cxnId="{CC636B3C-841D-4E61-9F8B-EF181A1E0A82}">
      <dgm:prSet/>
      <dgm:spPr/>
      <dgm:t>
        <a:bodyPr/>
        <a:lstStyle/>
        <a:p>
          <a:endParaRPr lang="en-US"/>
        </a:p>
      </dgm:t>
    </dgm:pt>
    <dgm:pt modelId="{57400DDC-3464-468C-BD88-E315310BC158}">
      <dgm:prSet custT="1"/>
      <dgm:spPr/>
      <dgm:t>
        <a:bodyPr/>
        <a:lstStyle/>
        <a:p>
          <a:r>
            <a:rPr lang="en-US" sz="1200" dirty="0"/>
            <a:t>Enhance the NIH data-science workforce</a:t>
          </a:r>
        </a:p>
      </dgm:t>
    </dgm:pt>
    <dgm:pt modelId="{1544E4A6-A3DE-444E-9E87-381086787055}" type="parTrans" cxnId="{913D3936-3804-4F37-BB59-CC006A15A63E}">
      <dgm:prSet/>
      <dgm:spPr/>
      <dgm:t>
        <a:bodyPr/>
        <a:lstStyle/>
        <a:p>
          <a:endParaRPr lang="en-US"/>
        </a:p>
      </dgm:t>
    </dgm:pt>
    <dgm:pt modelId="{0D2527B2-96C9-4AAE-9FCD-75408439BA8C}" type="sibTrans" cxnId="{913D3936-3804-4F37-BB59-CC006A15A63E}">
      <dgm:prSet/>
      <dgm:spPr/>
      <dgm:t>
        <a:bodyPr/>
        <a:lstStyle/>
        <a:p>
          <a:endParaRPr lang="en-US"/>
        </a:p>
      </dgm:t>
    </dgm:pt>
    <dgm:pt modelId="{6323CEC5-74FF-4EB1-834D-18DA67BC7F2E}">
      <dgm:prSet custT="1"/>
      <dgm:spPr/>
      <dgm:t>
        <a:bodyPr/>
        <a:lstStyle/>
        <a:p>
          <a:r>
            <a:rPr lang="en-US" sz="1200" dirty="0"/>
            <a:t>Expand the national research</a:t>
          </a:r>
        </a:p>
      </dgm:t>
    </dgm:pt>
    <dgm:pt modelId="{927FFD4D-25C1-4257-A691-A35DC0ADF5AC}" type="parTrans" cxnId="{EB9F4E51-2D3C-499C-986A-9CD1B9412061}">
      <dgm:prSet/>
      <dgm:spPr/>
      <dgm:t>
        <a:bodyPr/>
        <a:lstStyle/>
        <a:p>
          <a:endParaRPr lang="en-US"/>
        </a:p>
      </dgm:t>
    </dgm:pt>
    <dgm:pt modelId="{67D337AB-FA5F-49C6-A8E0-647D26548367}" type="sibTrans" cxnId="{EB9F4E51-2D3C-499C-986A-9CD1B9412061}">
      <dgm:prSet/>
      <dgm:spPr/>
      <dgm:t>
        <a:bodyPr/>
        <a:lstStyle/>
        <a:p>
          <a:endParaRPr lang="en-US"/>
        </a:p>
      </dgm:t>
    </dgm:pt>
    <dgm:pt modelId="{C17F159D-8878-4818-9044-282064D56961}">
      <dgm:prSet custT="1"/>
      <dgm:spPr/>
      <dgm:t>
        <a:bodyPr/>
        <a:lstStyle/>
        <a:p>
          <a:r>
            <a:rPr lang="en-US" sz="1200" dirty="0"/>
            <a:t>Engage a broader community</a:t>
          </a:r>
        </a:p>
      </dgm:t>
    </dgm:pt>
    <dgm:pt modelId="{4CCBE011-B442-4F0B-9473-9764760ED3FA}" type="parTrans" cxnId="{FB5F9EE2-63A7-454D-AA0D-A4D21A0C203F}">
      <dgm:prSet/>
      <dgm:spPr/>
      <dgm:t>
        <a:bodyPr/>
        <a:lstStyle/>
        <a:p>
          <a:endParaRPr lang="en-US"/>
        </a:p>
      </dgm:t>
    </dgm:pt>
    <dgm:pt modelId="{B918197E-003C-40F9-9C42-DF529C449695}" type="sibTrans" cxnId="{FB5F9EE2-63A7-454D-AA0D-A4D21A0C203F}">
      <dgm:prSet/>
      <dgm:spPr/>
      <dgm:t>
        <a:bodyPr/>
        <a:lstStyle/>
        <a:p>
          <a:endParaRPr lang="en-US"/>
        </a:p>
      </dgm:t>
    </dgm:pt>
    <dgm:pt modelId="{612024AD-C671-4974-9FB0-E69E0C1EB157}">
      <dgm:prSet custT="1"/>
      <dgm:spPr/>
      <dgm:t>
        <a:bodyPr/>
        <a:lstStyle/>
        <a:p>
          <a:r>
            <a:rPr lang="en-US" sz="1200" dirty="0"/>
            <a:t>Enhance stewardship</a:t>
          </a:r>
        </a:p>
      </dgm:t>
    </dgm:pt>
    <dgm:pt modelId="{E1A1E6DF-B5EC-4CF5-8003-D02D3ECE4905}" type="parTrans" cxnId="{C44F8D74-A77A-432D-A707-00D99EAC7EFC}">
      <dgm:prSet/>
      <dgm:spPr/>
      <dgm:t>
        <a:bodyPr/>
        <a:lstStyle/>
        <a:p>
          <a:endParaRPr lang="en-US"/>
        </a:p>
      </dgm:t>
    </dgm:pt>
    <dgm:pt modelId="{F8DF2AC5-4DFA-43AE-A589-27FE56DDAB07}" type="sibTrans" cxnId="{C44F8D74-A77A-432D-A707-00D99EAC7EFC}">
      <dgm:prSet/>
      <dgm:spPr/>
      <dgm:t>
        <a:bodyPr/>
        <a:lstStyle/>
        <a:p>
          <a:endParaRPr lang="en-US"/>
        </a:p>
      </dgm:t>
    </dgm:pt>
    <dgm:pt modelId="{1C75498B-158F-4384-AE75-FC60CD23AE03}" type="pres">
      <dgm:prSet presAssocID="{4859C3F3-7017-4E12-A73D-30D3C1CC346D}" presName="Name0" presStyleCnt="0">
        <dgm:presLayoutVars>
          <dgm:dir/>
          <dgm:animLvl val="lvl"/>
          <dgm:resizeHandles val="exact"/>
        </dgm:presLayoutVars>
      </dgm:prSet>
      <dgm:spPr/>
    </dgm:pt>
    <dgm:pt modelId="{683395E1-5F8E-4F1A-B44B-323C89FA83B0}" type="pres">
      <dgm:prSet presAssocID="{692A5CCC-77F6-4F2B-A8F9-6DB999A6F207}" presName="linNode" presStyleCnt="0"/>
      <dgm:spPr/>
    </dgm:pt>
    <dgm:pt modelId="{A8BB806A-9C1B-4964-BE11-1139D46089A7}" type="pres">
      <dgm:prSet presAssocID="{692A5CCC-77F6-4F2B-A8F9-6DB999A6F20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8EDA5DC-E7EB-413E-9C7C-527EC3E2A0B5}" type="pres">
      <dgm:prSet presAssocID="{692A5CCC-77F6-4F2B-A8F9-6DB999A6F207}" presName="descendantText" presStyleLbl="alignAccFollowNode1" presStyleIdx="0" presStyleCnt="5">
        <dgm:presLayoutVars>
          <dgm:bulletEnabled val="1"/>
        </dgm:presLayoutVars>
      </dgm:prSet>
      <dgm:spPr/>
    </dgm:pt>
    <dgm:pt modelId="{64C6C255-E962-4BF7-8D84-3BD3075CDFFC}" type="pres">
      <dgm:prSet presAssocID="{3D2DECF0-5110-446F-9EDD-B53E0FF53CE3}" presName="sp" presStyleCnt="0"/>
      <dgm:spPr/>
    </dgm:pt>
    <dgm:pt modelId="{3106A7F1-A73E-4741-B4D7-B5AABB7851E4}" type="pres">
      <dgm:prSet presAssocID="{CA7FC840-3544-4144-95F2-97CAF62AB8D2}" presName="linNode" presStyleCnt="0"/>
      <dgm:spPr/>
    </dgm:pt>
    <dgm:pt modelId="{9AF97154-55C9-4D97-9D66-800631E12AB8}" type="pres">
      <dgm:prSet presAssocID="{CA7FC840-3544-4144-95F2-97CAF62AB8D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EC0B08A-D9B2-469E-9A96-376300D0E8A2}" type="pres">
      <dgm:prSet presAssocID="{CA7FC840-3544-4144-95F2-97CAF62AB8D2}" presName="descendantText" presStyleLbl="alignAccFollowNode1" presStyleIdx="1" presStyleCnt="5">
        <dgm:presLayoutVars>
          <dgm:bulletEnabled val="1"/>
        </dgm:presLayoutVars>
      </dgm:prSet>
      <dgm:spPr/>
    </dgm:pt>
    <dgm:pt modelId="{E54A5D58-10F5-4768-8028-0D7E5FC0187D}" type="pres">
      <dgm:prSet presAssocID="{99C26EAE-B4A8-4739-879B-9BE4AC4230E7}" presName="sp" presStyleCnt="0"/>
      <dgm:spPr/>
    </dgm:pt>
    <dgm:pt modelId="{D083D8BC-1E6E-49F8-8E2B-0AAA2FA6E6BF}" type="pres">
      <dgm:prSet presAssocID="{84D9F7DB-DE93-4887-92C9-5ABC40A71FF6}" presName="linNode" presStyleCnt="0"/>
      <dgm:spPr/>
    </dgm:pt>
    <dgm:pt modelId="{17AAB121-907C-4B80-825D-738CCB03B1AA}" type="pres">
      <dgm:prSet presAssocID="{84D9F7DB-DE93-4887-92C9-5ABC40A71FF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C93B1BE-D9D4-43CE-BCD9-324A272639D1}" type="pres">
      <dgm:prSet presAssocID="{84D9F7DB-DE93-4887-92C9-5ABC40A71FF6}" presName="descendantText" presStyleLbl="alignAccFollowNode1" presStyleIdx="2" presStyleCnt="5">
        <dgm:presLayoutVars>
          <dgm:bulletEnabled val="1"/>
        </dgm:presLayoutVars>
      </dgm:prSet>
      <dgm:spPr/>
    </dgm:pt>
    <dgm:pt modelId="{D60E7D74-F231-4E05-AD0A-FF68DFFB506D}" type="pres">
      <dgm:prSet presAssocID="{CCEE01F1-115E-4752-A6A0-4D12302A1FA0}" presName="sp" presStyleCnt="0"/>
      <dgm:spPr/>
    </dgm:pt>
    <dgm:pt modelId="{4B130901-8EEA-40C5-84BE-7D92441975AD}" type="pres">
      <dgm:prSet presAssocID="{6D1E62C9-D8A8-4D8E-969D-5FC9EB622B47}" presName="linNode" presStyleCnt="0"/>
      <dgm:spPr/>
    </dgm:pt>
    <dgm:pt modelId="{DE604112-E94F-4D09-8F17-FB09AFCEC229}" type="pres">
      <dgm:prSet presAssocID="{6D1E62C9-D8A8-4D8E-969D-5FC9EB622B4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EE0D1DC-28FB-4A1A-B9B5-9EF8A879B988}" type="pres">
      <dgm:prSet presAssocID="{6D1E62C9-D8A8-4D8E-969D-5FC9EB622B47}" presName="descendantText" presStyleLbl="alignAccFollowNode1" presStyleIdx="3" presStyleCnt="5">
        <dgm:presLayoutVars>
          <dgm:bulletEnabled val="1"/>
        </dgm:presLayoutVars>
      </dgm:prSet>
      <dgm:spPr/>
    </dgm:pt>
    <dgm:pt modelId="{D8D3C4F0-78F7-4F89-A62D-AE0F9F3C7C56}" type="pres">
      <dgm:prSet presAssocID="{5DA77F1F-3E16-4CCD-80F6-DA6B64CD8763}" presName="sp" presStyleCnt="0"/>
      <dgm:spPr/>
    </dgm:pt>
    <dgm:pt modelId="{74B0D6B7-DA76-4142-9F58-10A1DB88FB4A}" type="pres">
      <dgm:prSet presAssocID="{AF997F34-D835-4F3F-A3D6-AE8CCB1DDF2B}" presName="linNode" presStyleCnt="0"/>
      <dgm:spPr/>
    </dgm:pt>
    <dgm:pt modelId="{8DA1B54C-F079-4348-986E-959215EBF086}" type="pres">
      <dgm:prSet presAssocID="{AF997F34-D835-4F3F-A3D6-AE8CCB1DDF2B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36F4BF96-9B67-4ACB-BD28-B62435F7CA34}" type="pres">
      <dgm:prSet presAssocID="{AF997F34-D835-4F3F-A3D6-AE8CCB1DDF2B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D5C7B505-56BE-4813-B291-3B4B14BCFE93}" srcId="{4859C3F3-7017-4E12-A73D-30D3C1CC346D}" destId="{CA7FC840-3544-4144-95F2-97CAF62AB8D2}" srcOrd="1" destOrd="0" parTransId="{ED87FAA5-02DC-4F97-83AC-7A3ABB8AE9F3}" sibTransId="{99C26EAE-B4A8-4739-879B-9BE4AC4230E7}"/>
    <dgm:cxn modelId="{D38FA608-8CD8-428B-B69D-4ACBD5EA6A14}" type="presOf" srcId="{C17F159D-8878-4818-9044-282064D56961}" destId="{2EE0D1DC-28FB-4A1A-B9B5-9EF8A879B988}" srcOrd="0" destOrd="2" presId="urn:microsoft.com/office/officeart/2005/8/layout/vList5"/>
    <dgm:cxn modelId="{2D195C0A-F9C6-4ED5-8A10-3400B758FE98}" srcId="{84D9F7DB-DE93-4887-92C9-5ABC40A71FF6}" destId="{8CB56D5D-5420-412A-BB04-3ABA519BA19A}" srcOrd="0" destOrd="0" parTransId="{93C6F101-B891-457B-836B-7178DB252506}" sibTransId="{87045715-42B1-4ED6-980F-2087A057379C}"/>
    <dgm:cxn modelId="{1A296E11-8FD8-4A58-BCDC-44C2EF87ACB0}" srcId="{84D9F7DB-DE93-4887-92C9-5ABC40A71FF6}" destId="{0EE0C2A1-07AC-4905-B773-A33437F3EE0D}" srcOrd="2" destOrd="0" parTransId="{BF3875F5-4973-4554-9660-D25F61E9AE85}" sibTransId="{D879C290-AACC-4C7D-B700-BAD7EA313A2F}"/>
    <dgm:cxn modelId="{9E999E13-B2F0-4482-A4FF-213B6C1C99D7}" type="presOf" srcId="{84D9F7DB-DE93-4887-92C9-5ABC40A71FF6}" destId="{17AAB121-907C-4B80-825D-738CCB03B1AA}" srcOrd="0" destOrd="0" presId="urn:microsoft.com/office/officeart/2005/8/layout/vList5"/>
    <dgm:cxn modelId="{F594A423-9F89-44CC-893C-275DD4831E0F}" type="presOf" srcId="{BA4C0743-907E-4768-BCF9-782984070C52}" destId="{08EDA5DC-E7EB-413E-9C7C-527EC3E2A0B5}" srcOrd="0" destOrd="0" presId="urn:microsoft.com/office/officeart/2005/8/layout/vList5"/>
    <dgm:cxn modelId="{6360A326-C24F-463A-AC25-500D6FF9ED96}" srcId="{84D9F7DB-DE93-4887-92C9-5ABC40A71FF6}" destId="{BA4DF5F8-34C6-48ED-95C7-DD16E521F87D}" srcOrd="1" destOrd="0" parTransId="{10990D8E-F0F6-44D1-BCC3-75433A556BD9}" sibTransId="{A485F98B-2198-4652-AD22-A4034A793871}"/>
    <dgm:cxn modelId="{3B6BB933-AA6A-436C-A6D9-572B6423C1EF}" srcId="{692A5CCC-77F6-4F2B-A8F9-6DB999A6F207}" destId="{2FA8BFAC-7A69-466B-AAA0-9072517E74CF}" srcOrd="1" destOrd="0" parTransId="{DC289201-8B46-4598-96DA-EB85D88B7B8D}" sibTransId="{312815FD-C7D8-43A3-91DA-444045CFF793}"/>
    <dgm:cxn modelId="{FB48B335-2E68-442A-89F8-402659923724}" type="presOf" srcId="{2FA8BFAC-7A69-466B-AAA0-9072517E74CF}" destId="{08EDA5DC-E7EB-413E-9C7C-527EC3E2A0B5}" srcOrd="0" destOrd="1" presId="urn:microsoft.com/office/officeart/2005/8/layout/vList5"/>
    <dgm:cxn modelId="{913D3936-3804-4F37-BB59-CC006A15A63E}" srcId="{6D1E62C9-D8A8-4D8E-969D-5FC9EB622B47}" destId="{57400DDC-3464-468C-BD88-E315310BC158}" srcOrd="0" destOrd="0" parTransId="{1544E4A6-A3DE-444E-9E87-381086787055}" sibTransId="{0D2527B2-96C9-4AAE-9FCD-75408439BA8C}"/>
    <dgm:cxn modelId="{CC636B3C-841D-4E61-9F8B-EF181A1E0A82}" srcId="{AF997F34-D835-4F3F-A3D6-AE8CCB1DDF2B}" destId="{AC43D05C-BDEA-44E9-8CE5-E4C56426B85D}" srcOrd="0" destOrd="0" parTransId="{9F914B8D-8086-4A54-9B86-39A3ABC445D8}" sibTransId="{C14783E6-561E-435D-99F8-070018E29F0E}"/>
    <dgm:cxn modelId="{20A80A66-FE6B-4DC4-8865-999E82B489C3}" type="presOf" srcId="{8CB56D5D-5420-412A-BB04-3ABA519BA19A}" destId="{5C93B1BE-D9D4-43CE-BCD9-324A272639D1}" srcOrd="0" destOrd="0" presId="urn:microsoft.com/office/officeart/2005/8/layout/vList5"/>
    <dgm:cxn modelId="{9E03236D-A2D1-42E8-95DC-56A69437413E}" type="presOf" srcId="{D6C4BCA6-7CDA-4E2E-8BB4-AD277AD0A0A3}" destId="{4EC0B08A-D9B2-469E-9A96-376300D0E8A2}" srcOrd="0" destOrd="0" presId="urn:microsoft.com/office/officeart/2005/8/layout/vList5"/>
    <dgm:cxn modelId="{EB9F4E51-2D3C-499C-986A-9CD1B9412061}" srcId="{6D1E62C9-D8A8-4D8E-969D-5FC9EB622B47}" destId="{6323CEC5-74FF-4EB1-834D-18DA67BC7F2E}" srcOrd="1" destOrd="0" parTransId="{927FFD4D-25C1-4257-A691-A35DC0ADF5AC}" sibTransId="{67D337AB-FA5F-49C6-A8E0-647D26548367}"/>
    <dgm:cxn modelId="{1BC30972-5C39-4B56-B772-0B537D30F68D}" srcId="{CA7FC840-3544-4144-95F2-97CAF62AB8D2}" destId="{D6C4BCA6-7CDA-4E2E-8BB4-AD277AD0A0A3}" srcOrd="0" destOrd="0" parTransId="{906371FF-45D1-4B69-9703-B7F2DC80B1F9}" sibTransId="{6DE4EF7D-7D47-41DE-8189-664912CA0458}"/>
    <dgm:cxn modelId="{C44F8D74-A77A-432D-A707-00D99EAC7EFC}" srcId="{AF997F34-D835-4F3F-A3D6-AE8CCB1DDF2B}" destId="{612024AD-C671-4974-9FB0-E69E0C1EB157}" srcOrd="1" destOrd="0" parTransId="{E1A1E6DF-B5EC-4CF5-8003-D02D3ECE4905}" sibTransId="{F8DF2AC5-4DFA-43AE-A589-27FE56DDAB07}"/>
    <dgm:cxn modelId="{52B9FE85-DCBA-427B-B1AB-B4AEDBC3DE70}" type="presOf" srcId="{57400DDC-3464-468C-BD88-E315310BC158}" destId="{2EE0D1DC-28FB-4A1A-B9B5-9EF8A879B988}" srcOrd="0" destOrd="0" presId="urn:microsoft.com/office/officeart/2005/8/layout/vList5"/>
    <dgm:cxn modelId="{B8A03086-B565-4E7A-ACE5-7CB0F9AEF3C4}" type="presOf" srcId="{0EE0C2A1-07AC-4905-B773-A33437F3EE0D}" destId="{5C93B1BE-D9D4-43CE-BCD9-324A272639D1}" srcOrd="0" destOrd="2" presId="urn:microsoft.com/office/officeart/2005/8/layout/vList5"/>
    <dgm:cxn modelId="{4A641C88-9273-4658-BB33-945B4E4674DE}" type="presOf" srcId="{6323CEC5-74FF-4EB1-834D-18DA67BC7F2E}" destId="{2EE0D1DC-28FB-4A1A-B9B5-9EF8A879B988}" srcOrd="0" destOrd="1" presId="urn:microsoft.com/office/officeart/2005/8/layout/vList5"/>
    <dgm:cxn modelId="{7E7C4299-2385-4513-84AE-9A53A620EC51}" type="presOf" srcId="{AF997F34-D835-4F3F-A3D6-AE8CCB1DDF2B}" destId="{8DA1B54C-F079-4348-986E-959215EBF086}" srcOrd="0" destOrd="0" presId="urn:microsoft.com/office/officeart/2005/8/layout/vList5"/>
    <dgm:cxn modelId="{1ABD4A9B-5555-42D6-8357-96359AC5C5A8}" type="presOf" srcId="{692A5CCC-77F6-4F2B-A8F9-6DB999A6F207}" destId="{A8BB806A-9C1B-4964-BE11-1139D46089A7}" srcOrd="0" destOrd="0" presId="urn:microsoft.com/office/officeart/2005/8/layout/vList5"/>
    <dgm:cxn modelId="{DE8ECCB9-F5DA-49CB-8A58-71B1C4B87C60}" type="presOf" srcId="{6D1E62C9-D8A8-4D8E-969D-5FC9EB622B47}" destId="{DE604112-E94F-4D09-8F17-FB09AFCEC229}" srcOrd="0" destOrd="0" presId="urn:microsoft.com/office/officeart/2005/8/layout/vList5"/>
    <dgm:cxn modelId="{2DF5AABA-9277-4F05-816D-7355F77C948C}" type="presOf" srcId="{06FE4433-ABAD-43FC-988E-499DBFE0D665}" destId="{4EC0B08A-D9B2-469E-9A96-376300D0E8A2}" srcOrd="0" destOrd="1" presId="urn:microsoft.com/office/officeart/2005/8/layout/vList5"/>
    <dgm:cxn modelId="{255033BF-EDA5-40D2-933A-60ADBE87CFB0}" type="presOf" srcId="{766CC6B8-3E3E-4085-AD0C-DBF71F09C54B}" destId="{4EC0B08A-D9B2-469E-9A96-376300D0E8A2}" srcOrd="0" destOrd="2" presId="urn:microsoft.com/office/officeart/2005/8/layout/vList5"/>
    <dgm:cxn modelId="{683FC7BF-CC91-4B86-A42C-ED29948097D7}" srcId="{4859C3F3-7017-4E12-A73D-30D3C1CC346D}" destId="{AF997F34-D835-4F3F-A3D6-AE8CCB1DDF2B}" srcOrd="4" destOrd="0" parTransId="{70F94B25-D2A9-4F2D-93B1-24CE609A90D2}" sibTransId="{5A1FDDEE-148A-423F-82BE-DE05CD63C240}"/>
    <dgm:cxn modelId="{50FF17C8-1307-4E48-A557-F3D04BB38A1D}" type="presOf" srcId="{AC43D05C-BDEA-44E9-8CE5-E4C56426B85D}" destId="{36F4BF96-9B67-4ACB-BD28-B62435F7CA34}" srcOrd="0" destOrd="0" presId="urn:microsoft.com/office/officeart/2005/8/layout/vList5"/>
    <dgm:cxn modelId="{D9ECBCC9-8E77-4D64-86FD-7D6A8FB1768B}" type="presOf" srcId="{CA7FC840-3544-4144-95F2-97CAF62AB8D2}" destId="{9AF97154-55C9-4D97-9D66-800631E12AB8}" srcOrd="0" destOrd="0" presId="urn:microsoft.com/office/officeart/2005/8/layout/vList5"/>
    <dgm:cxn modelId="{824874E0-96D0-4DEE-BAF2-8F4471693202}" srcId="{CA7FC840-3544-4144-95F2-97CAF62AB8D2}" destId="{766CC6B8-3E3E-4085-AD0C-DBF71F09C54B}" srcOrd="2" destOrd="0" parTransId="{936FB3DE-1ADE-485A-A0E3-A04206FE73CA}" sibTransId="{3CBAC2F9-636D-44EC-ACD3-B95800030D5F}"/>
    <dgm:cxn modelId="{76746AE1-29DE-4A26-9837-3BD74A629B60}" srcId="{4859C3F3-7017-4E12-A73D-30D3C1CC346D}" destId="{6D1E62C9-D8A8-4D8E-969D-5FC9EB622B47}" srcOrd="3" destOrd="0" parTransId="{ECFA7250-A305-4599-9171-C32DE7530C84}" sibTransId="{5DA77F1F-3E16-4CCD-80F6-DA6B64CD8763}"/>
    <dgm:cxn modelId="{FB5F9EE2-63A7-454D-AA0D-A4D21A0C203F}" srcId="{6D1E62C9-D8A8-4D8E-969D-5FC9EB622B47}" destId="{C17F159D-8878-4818-9044-282064D56961}" srcOrd="2" destOrd="0" parTransId="{4CCBE011-B442-4F0B-9473-9764760ED3FA}" sibTransId="{B918197E-003C-40F9-9C42-DF529C449695}"/>
    <dgm:cxn modelId="{9B0B56E3-1378-423D-8F1E-9BD3E57BD723}" type="presOf" srcId="{4859C3F3-7017-4E12-A73D-30D3C1CC346D}" destId="{1C75498B-158F-4384-AE75-FC60CD23AE03}" srcOrd="0" destOrd="0" presId="urn:microsoft.com/office/officeart/2005/8/layout/vList5"/>
    <dgm:cxn modelId="{71492CE4-EB21-4FC4-9BA4-E050FFA4D982}" type="presOf" srcId="{BA4DF5F8-34C6-48ED-95C7-DD16E521F87D}" destId="{5C93B1BE-D9D4-43CE-BCD9-324A272639D1}" srcOrd="0" destOrd="1" presId="urn:microsoft.com/office/officeart/2005/8/layout/vList5"/>
    <dgm:cxn modelId="{936B05EB-8DA8-4178-B3A4-27C7B180970E}" srcId="{4859C3F3-7017-4E12-A73D-30D3C1CC346D}" destId="{84D9F7DB-DE93-4887-92C9-5ABC40A71FF6}" srcOrd="2" destOrd="0" parTransId="{35E50A2F-65BA-4E6F-9C02-4E27EB92C1BE}" sibTransId="{CCEE01F1-115E-4752-A6A0-4D12302A1FA0}"/>
    <dgm:cxn modelId="{82846FEF-CAB0-4FF6-BB74-EF5136340FDC}" type="presOf" srcId="{612024AD-C671-4974-9FB0-E69E0C1EB157}" destId="{36F4BF96-9B67-4ACB-BD28-B62435F7CA34}" srcOrd="0" destOrd="1" presId="urn:microsoft.com/office/officeart/2005/8/layout/vList5"/>
    <dgm:cxn modelId="{ECF4C0F9-4525-40FB-BE54-7EFB5A69B265}" srcId="{692A5CCC-77F6-4F2B-A8F9-6DB999A6F207}" destId="{BA4C0743-907E-4768-BCF9-782984070C52}" srcOrd="0" destOrd="0" parTransId="{5805F099-294A-4C38-9B7D-09836E6C23E1}" sibTransId="{FCC15F0B-19CA-4589-AE22-CA43830549B0}"/>
    <dgm:cxn modelId="{141F95FC-8F62-40B6-BC73-8B47DFB94A0E}" srcId="{CA7FC840-3544-4144-95F2-97CAF62AB8D2}" destId="{06FE4433-ABAD-43FC-988E-499DBFE0D665}" srcOrd="1" destOrd="0" parTransId="{EBEBFE3B-D6B0-468D-BB78-30526A988F70}" sibTransId="{A304926F-C994-4A3E-AEB2-4976ACA4E68A}"/>
    <dgm:cxn modelId="{A3468EFF-BAAC-42FE-8DAF-58F466198F57}" srcId="{4859C3F3-7017-4E12-A73D-30D3C1CC346D}" destId="{692A5CCC-77F6-4F2B-A8F9-6DB999A6F207}" srcOrd="0" destOrd="0" parTransId="{2C7E20E3-807D-4EBC-A02C-282D22550A2C}" sibTransId="{3D2DECF0-5110-446F-9EDD-B53E0FF53CE3}"/>
    <dgm:cxn modelId="{C1E9EE69-92D6-48F8-8D56-4BB2A35E25A1}" type="presParOf" srcId="{1C75498B-158F-4384-AE75-FC60CD23AE03}" destId="{683395E1-5F8E-4F1A-B44B-323C89FA83B0}" srcOrd="0" destOrd="0" presId="urn:microsoft.com/office/officeart/2005/8/layout/vList5"/>
    <dgm:cxn modelId="{01DCEEE1-BFE0-413B-83D9-C94A755DD3BC}" type="presParOf" srcId="{683395E1-5F8E-4F1A-B44B-323C89FA83B0}" destId="{A8BB806A-9C1B-4964-BE11-1139D46089A7}" srcOrd="0" destOrd="0" presId="urn:microsoft.com/office/officeart/2005/8/layout/vList5"/>
    <dgm:cxn modelId="{D0D3EB26-49B7-4B28-A3A9-6A7FD3969FFF}" type="presParOf" srcId="{683395E1-5F8E-4F1A-B44B-323C89FA83B0}" destId="{08EDA5DC-E7EB-413E-9C7C-527EC3E2A0B5}" srcOrd="1" destOrd="0" presId="urn:microsoft.com/office/officeart/2005/8/layout/vList5"/>
    <dgm:cxn modelId="{96C872E0-9204-44DF-9D67-7A295421166B}" type="presParOf" srcId="{1C75498B-158F-4384-AE75-FC60CD23AE03}" destId="{64C6C255-E962-4BF7-8D84-3BD3075CDFFC}" srcOrd="1" destOrd="0" presId="urn:microsoft.com/office/officeart/2005/8/layout/vList5"/>
    <dgm:cxn modelId="{34E23B24-1FF4-4868-8EC9-762809B14359}" type="presParOf" srcId="{1C75498B-158F-4384-AE75-FC60CD23AE03}" destId="{3106A7F1-A73E-4741-B4D7-B5AABB7851E4}" srcOrd="2" destOrd="0" presId="urn:microsoft.com/office/officeart/2005/8/layout/vList5"/>
    <dgm:cxn modelId="{83F9B10B-44EC-4250-BD81-5AB52A3B5F7A}" type="presParOf" srcId="{3106A7F1-A73E-4741-B4D7-B5AABB7851E4}" destId="{9AF97154-55C9-4D97-9D66-800631E12AB8}" srcOrd="0" destOrd="0" presId="urn:microsoft.com/office/officeart/2005/8/layout/vList5"/>
    <dgm:cxn modelId="{844C8838-001E-4B19-AF3F-ED731739043C}" type="presParOf" srcId="{3106A7F1-A73E-4741-B4D7-B5AABB7851E4}" destId="{4EC0B08A-D9B2-469E-9A96-376300D0E8A2}" srcOrd="1" destOrd="0" presId="urn:microsoft.com/office/officeart/2005/8/layout/vList5"/>
    <dgm:cxn modelId="{F9893AF9-46B3-4FC5-92C2-E4BED335C336}" type="presParOf" srcId="{1C75498B-158F-4384-AE75-FC60CD23AE03}" destId="{E54A5D58-10F5-4768-8028-0D7E5FC0187D}" srcOrd="3" destOrd="0" presId="urn:microsoft.com/office/officeart/2005/8/layout/vList5"/>
    <dgm:cxn modelId="{2801A45E-57D9-4336-9173-0EDE23DCB9F3}" type="presParOf" srcId="{1C75498B-158F-4384-AE75-FC60CD23AE03}" destId="{D083D8BC-1E6E-49F8-8E2B-0AAA2FA6E6BF}" srcOrd="4" destOrd="0" presId="urn:microsoft.com/office/officeart/2005/8/layout/vList5"/>
    <dgm:cxn modelId="{04BEDF14-4C9D-43AE-8679-1282A66D073D}" type="presParOf" srcId="{D083D8BC-1E6E-49F8-8E2B-0AAA2FA6E6BF}" destId="{17AAB121-907C-4B80-825D-738CCB03B1AA}" srcOrd="0" destOrd="0" presId="urn:microsoft.com/office/officeart/2005/8/layout/vList5"/>
    <dgm:cxn modelId="{5509AA39-D5DA-4898-A47E-7824A9437AEB}" type="presParOf" srcId="{D083D8BC-1E6E-49F8-8E2B-0AAA2FA6E6BF}" destId="{5C93B1BE-D9D4-43CE-BCD9-324A272639D1}" srcOrd="1" destOrd="0" presId="urn:microsoft.com/office/officeart/2005/8/layout/vList5"/>
    <dgm:cxn modelId="{3F066167-C0BF-4E3D-A3A9-075EC4FC7EB8}" type="presParOf" srcId="{1C75498B-158F-4384-AE75-FC60CD23AE03}" destId="{D60E7D74-F231-4E05-AD0A-FF68DFFB506D}" srcOrd="5" destOrd="0" presId="urn:microsoft.com/office/officeart/2005/8/layout/vList5"/>
    <dgm:cxn modelId="{36CA9932-05D0-4E12-82C7-512619FD50AE}" type="presParOf" srcId="{1C75498B-158F-4384-AE75-FC60CD23AE03}" destId="{4B130901-8EEA-40C5-84BE-7D92441975AD}" srcOrd="6" destOrd="0" presId="urn:microsoft.com/office/officeart/2005/8/layout/vList5"/>
    <dgm:cxn modelId="{E153F4E4-0942-494B-97CA-8EB43924A5A6}" type="presParOf" srcId="{4B130901-8EEA-40C5-84BE-7D92441975AD}" destId="{DE604112-E94F-4D09-8F17-FB09AFCEC229}" srcOrd="0" destOrd="0" presId="urn:microsoft.com/office/officeart/2005/8/layout/vList5"/>
    <dgm:cxn modelId="{88F4B696-FFB0-4F2E-A6A5-B3DADEC99C66}" type="presParOf" srcId="{4B130901-8EEA-40C5-84BE-7D92441975AD}" destId="{2EE0D1DC-28FB-4A1A-B9B5-9EF8A879B988}" srcOrd="1" destOrd="0" presId="urn:microsoft.com/office/officeart/2005/8/layout/vList5"/>
    <dgm:cxn modelId="{EE60375D-3958-42D8-99C7-D1936292D746}" type="presParOf" srcId="{1C75498B-158F-4384-AE75-FC60CD23AE03}" destId="{D8D3C4F0-78F7-4F89-A62D-AE0F9F3C7C56}" srcOrd="7" destOrd="0" presId="urn:microsoft.com/office/officeart/2005/8/layout/vList5"/>
    <dgm:cxn modelId="{DDEC16FB-9593-401A-BC5F-F2429337D88D}" type="presParOf" srcId="{1C75498B-158F-4384-AE75-FC60CD23AE03}" destId="{74B0D6B7-DA76-4142-9F58-10A1DB88FB4A}" srcOrd="8" destOrd="0" presId="urn:microsoft.com/office/officeart/2005/8/layout/vList5"/>
    <dgm:cxn modelId="{F7AA4A0C-05AD-41DC-9218-16D8D02CFD5B}" type="presParOf" srcId="{74B0D6B7-DA76-4142-9F58-10A1DB88FB4A}" destId="{8DA1B54C-F079-4348-986E-959215EBF086}" srcOrd="0" destOrd="0" presId="urn:microsoft.com/office/officeart/2005/8/layout/vList5"/>
    <dgm:cxn modelId="{590C28D2-BDFE-49EA-ABDE-C61901D4B935}" type="presParOf" srcId="{74B0D6B7-DA76-4142-9F58-10A1DB88FB4A}" destId="{36F4BF96-9B67-4ACB-BD28-B62435F7CA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8AD1C-0FB0-4AC1-9BF8-C49D94B51C05}" type="doc">
      <dgm:prSet loTypeId="urn:microsoft.com/office/officeart/2005/8/layout/hList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5E5E9A5-1B0E-404B-9D11-A32F37F9AD5F}">
      <dgm:prSet phldrT="[Text]"/>
      <dgm:spPr/>
      <dgm:t>
        <a:bodyPr/>
        <a:lstStyle/>
        <a:p>
          <a:r>
            <a:rPr lang="en-US" dirty="0"/>
            <a:t>Accelerate discovery and advance health through data-driven research</a:t>
          </a:r>
        </a:p>
      </dgm:t>
    </dgm:pt>
    <dgm:pt modelId="{D4D76063-830B-40C4-8366-1186C1344E74}" type="parTrans" cxnId="{0071437B-2AAF-48FB-9A88-5E941E531068}">
      <dgm:prSet/>
      <dgm:spPr/>
      <dgm:t>
        <a:bodyPr/>
        <a:lstStyle/>
        <a:p>
          <a:endParaRPr lang="en-US"/>
        </a:p>
      </dgm:t>
    </dgm:pt>
    <dgm:pt modelId="{98672288-2584-4667-903A-6D93AFD91C38}" type="sibTrans" cxnId="{0071437B-2AAF-48FB-9A88-5E941E531068}">
      <dgm:prSet/>
      <dgm:spPr/>
      <dgm:t>
        <a:bodyPr/>
        <a:lstStyle/>
        <a:p>
          <a:endParaRPr lang="en-US"/>
        </a:p>
      </dgm:t>
    </dgm:pt>
    <dgm:pt modelId="{0041FC27-5BAD-4C34-B521-97D40665E287}">
      <dgm:prSet phldrT="[Text]"/>
      <dgm:spPr/>
      <dgm:t>
        <a:bodyPr/>
        <a:lstStyle/>
        <a:p>
          <a:r>
            <a:rPr lang="en-US" dirty="0"/>
            <a:t>Connect the resources of a digital research enterprise</a:t>
          </a:r>
        </a:p>
      </dgm:t>
    </dgm:pt>
    <dgm:pt modelId="{31A3477B-51DA-4FCE-8370-C57092724286}" type="parTrans" cxnId="{BDFE6CF1-79E2-44AC-AB98-15136B0F08A2}">
      <dgm:prSet/>
      <dgm:spPr/>
      <dgm:t>
        <a:bodyPr/>
        <a:lstStyle/>
        <a:p>
          <a:endParaRPr lang="en-US"/>
        </a:p>
      </dgm:t>
    </dgm:pt>
    <dgm:pt modelId="{304FBF33-E96A-4AAE-B6F1-FD3C7AB3B097}" type="sibTrans" cxnId="{BDFE6CF1-79E2-44AC-AB98-15136B0F08A2}">
      <dgm:prSet/>
      <dgm:spPr/>
      <dgm:t>
        <a:bodyPr/>
        <a:lstStyle/>
        <a:p>
          <a:endParaRPr lang="en-US"/>
        </a:p>
      </dgm:t>
    </dgm:pt>
    <dgm:pt modelId="{11173AB2-E78B-4B11-87F9-69824393B04A}">
      <dgm:prSet phldrT="[Text]"/>
      <dgm:spPr/>
      <dgm:t>
        <a:bodyPr/>
        <a:lstStyle/>
        <a:p>
          <a:r>
            <a:rPr lang="en-US" dirty="0"/>
            <a:t>Advance research and development in biomedical informatics and data science</a:t>
          </a:r>
        </a:p>
      </dgm:t>
    </dgm:pt>
    <dgm:pt modelId="{FBD56F24-6AC7-43FF-9105-E4D63B294166}" type="parTrans" cxnId="{EB049162-9439-4886-8817-E4BDB53888C1}">
      <dgm:prSet/>
      <dgm:spPr/>
      <dgm:t>
        <a:bodyPr/>
        <a:lstStyle/>
        <a:p>
          <a:endParaRPr lang="en-US"/>
        </a:p>
      </dgm:t>
    </dgm:pt>
    <dgm:pt modelId="{AF4E5E6B-02F6-46E3-854B-188443601F0A}" type="sibTrans" cxnId="{EB049162-9439-4886-8817-E4BDB53888C1}">
      <dgm:prSet/>
      <dgm:spPr/>
      <dgm:t>
        <a:bodyPr/>
        <a:lstStyle/>
        <a:p>
          <a:endParaRPr lang="en-US"/>
        </a:p>
      </dgm:t>
    </dgm:pt>
    <dgm:pt modelId="{EDD762DA-7C82-48FD-940E-39B70594944B}">
      <dgm:prSet phldrT="[Text]"/>
      <dgm:spPr/>
      <dgm:t>
        <a:bodyPr/>
        <a:lstStyle/>
        <a:p>
          <a:r>
            <a:rPr lang="en-US" dirty="0"/>
            <a:t>Reach more people in more ways through enhanced dissemination and engagement</a:t>
          </a:r>
        </a:p>
      </dgm:t>
    </dgm:pt>
    <dgm:pt modelId="{5F17F6F2-50CF-417A-9D7B-675D54D91F73}" type="parTrans" cxnId="{241FC2BA-04C3-463F-9F81-57561DA3CD65}">
      <dgm:prSet/>
      <dgm:spPr/>
      <dgm:t>
        <a:bodyPr/>
        <a:lstStyle/>
        <a:p>
          <a:endParaRPr lang="en-US"/>
        </a:p>
      </dgm:t>
    </dgm:pt>
    <dgm:pt modelId="{ED9BA9A7-545C-4D34-8216-DE630EDB4434}" type="sibTrans" cxnId="{241FC2BA-04C3-463F-9F81-57561DA3CD65}">
      <dgm:prSet/>
      <dgm:spPr/>
      <dgm:t>
        <a:bodyPr/>
        <a:lstStyle/>
        <a:p>
          <a:endParaRPr lang="en-US"/>
        </a:p>
      </dgm:t>
    </dgm:pt>
    <dgm:pt modelId="{EBF431BA-4CD9-416F-AEE3-ED60C0D6BAA3}">
      <dgm:prSet phldrT="[Text]"/>
      <dgm:spPr/>
      <dgm:t>
        <a:bodyPr/>
        <a:lstStyle/>
        <a:p>
          <a:r>
            <a:rPr lang="en-US" dirty="0"/>
            <a:t>Know NLM users and engage with persistence</a:t>
          </a:r>
        </a:p>
      </dgm:t>
    </dgm:pt>
    <dgm:pt modelId="{E774061A-B029-4EAE-8DAC-BF36F6A665D7}" type="parTrans" cxnId="{08D55C3D-D65E-4BA0-8F3A-8C0F4558EBFF}">
      <dgm:prSet/>
      <dgm:spPr/>
      <dgm:t>
        <a:bodyPr/>
        <a:lstStyle/>
        <a:p>
          <a:endParaRPr lang="en-US"/>
        </a:p>
      </dgm:t>
    </dgm:pt>
    <dgm:pt modelId="{0A60DE71-88D1-4B0D-BFD2-CC6D8DB78044}" type="sibTrans" cxnId="{08D55C3D-D65E-4BA0-8F3A-8C0F4558EBFF}">
      <dgm:prSet/>
      <dgm:spPr/>
      <dgm:t>
        <a:bodyPr/>
        <a:lstStyle/>
        <a:p>
          <a:endParaRPr lang="en-US"/>
        </a:p>
      </dgm:t>
    </dgm:pt>
    <dgm:pt modelId="{D5720026-534C-4E8C-8B3E-6F9DC30B6265}">
      <dgm:prSet phldrT="[Text]"/>
      <dgm:spPr/>
      <dgm:t>
        <a:bodyPr/>
        <a:lstStyle/>
        <a:p>
          <a:r>
            <a:rPr lang="en-US" dirty="0"/>
            <a:t>Foster distinctiveness of NLM as a reliable, trustable source of health information and biomedical data</a:t>
          </a:r>
        </a:p>
      </dgm:t>
    </dgm:pt>
    <dgm:pt modelId="{1592CD6C-2674-4C8F-AC8D-74044C2AFE74}" type="parTrans" cxnId="{2724E609-6E26-4858-B1F1-F0029F3C33C0}">
      <dgm:prSet/>
      <dgm:spPr/>
      <dgm:t>
        <a:bodyPr/>
        <a:lstStyle/>
        <a:p>
          <a:endParaRPr lang="en-US"/>
        </a:p>
      </dgm:t>
    </dgm:pt>
    <dgm:pt modelId="{91712B62-ADE4-4A83-ADB8-C40C545AA1A3}" type="sibTrans" cxnId="{2724E609-6E26-4858-B1F1-F0029F3C33C0}">
      <dgm:prSet/>
      <dgm:spPr/>
      <dgm:t>
        <a:bodyPr/>
        <a:lstStyle/>
        <a:p>
          <a:endParaRPr lang="en-US"/>
        </a:p>
      </dgm:t>
    </dgm:pt>
    <dgm:pt modelId="{17097127-D72F-47B9-AAB5-CF246A0C9BFB}">
      <dgm:prSet phldrT="[Text]"/>
      <dgm:spPr/>
      <dgm:t>
        <a:bodyPr/>
        <a:lstStyle/>
        <a:p>
          <a:r>
            <a:rPr lang="en-US" dirty="0"/>
            <a:t>Build a workforce for data-driven research and health</a:t>
          </a:r>
        </a:p>
      </dgm:t>
    </dgm:pt>
    <dgm:pt modelId="{F89053CC-66EF-4307-A952-837ACAE89E36}" type="parTrans" cxnId="{F45C0DB4-EDEC-489F-B714-3BB14D312DBD}">
      <dgm:prSet/>
      <dgm:spPr/>
      <dgm:t>
        <a:bodyPr/>
        <a:lstStyle/>
        <a:p>
          <a:endParaRPr lang="en-US"/>
        </a:p>
      </dgm:t>
    </dgm:pt>
    <dgm:pt modelId="{53011133-D6AB-4922-AB38-56366E9B5EAC}" type="sibTrans" cxnId="{F45C0DB4-EDEC-489F-B714-3BB14D312DBD}">
      <dgm:prSet/>
      <dgm:spPr/>
      <dgm:t>
        <a:bodyPr/>
        <a:lstStyle/>
        <a:p>
          <a:endParaRPr lang="en-US"/>
        </a:p>
      </dgm:t>
    </dgm:pt>
    <dgm:pt modelId="{93F26FC5-26E0-4215-BCF7-D6F91025B92D}">
      <dgm:prSet phldrT="[Text]"/>
      <dgm:spPr/>
      <dgm:t>
        <a:bodyPr/>
        <a:lstStyle/>
        <a:p>
          <a:r>
            <a:rPr lang="en-US" dirty="0"/>
            <a:t>Expand and enhance research training for biomedical informatics and data science</a:t>
          </a:r>
        </a:p>
      </dgm:t>
    </dgm:pt>
    <dgm:pt modelId="{70155B81-5820-4416-B733-F222F4397D42}" type="parTrans" cxnId="{FF480BBA-12F1-45BB-9BCB-7A4175ECD34F}">
      <dgm:prSet/>
      <dgm:spPr/>
      <dgm:t>
        <a:bodyPr/>
        <a:lstStyle/>
        <a:p>
          <a:endParaRPr lang="en-US"/>
        </a:p>
      </dgm:t>
    </dgm:pt>
    <dgm:pt modelId="{35D69C7C-1959-4268-8B24-7D00C05252B4}" type="sibTrans" cxnId="{FF480BBA-12F1-45BB-9BCB-7A4175ECD34F}">
      <dgm:prSet/>
      <dgm:spPr/>
      <dgm:t>
        <a:bodyPr/>
        <a:lstStyle/>
        <a:p>
          <a:endParaRPr lang="en-US"/>
        </a:p>
      </dgm:t>
    </dgm:pt>
    <dgm:pt modelId="{223E2657-783D-4F79-AF00-32D1E133D058}">
      <dgm:prSet phldrT="[Text]"/>
      <dgm:spPr/>
      <dgm:t>
        <a:bodyPr/>
        <a:lstStyle/>
        <a:p>
          <a:r>
            <a:rPr lang="en-US" dirty="0"/>
            <a:t>Assure data science and open science proficiency</a:t>
          </a:r>
        </a:p>
      </dgm:t>
    </dgm:pt>
    <dgm:pt modelId="{65D78483-FBEA-484B-B824-E41D7F4F47EF}" type="parTrans" cxnId="{9DB3AB4E-5712-4384-B70D-44739EA743F5}">
      <dgm:prSet/>
      <dgm:spPr/>
      <dgm:t>
        <a:bodyPr/>
        <a:lstStyle/>
        <a:p>
          <a:endParaRPr lang="en-US"/>
        </a:p>
      </dgm:t>
    </dgm:pt>
    <dgm:pt modelId="{2E7C3C8C-FC83-464C-AFB9-485763995F18}" type="sibTrans" cxnId="{9DB3AB4E-5712-4384-B70D-44739EA743F5}">
      <dgm:prSet/>
      <dgm:spPr/>
      <dgm:t>
        <a:bodyPr/>
        <a:lstStyle/>
        <a:p>
          <a:endParaRPr lang="en-US"/>
        </a:p>
      </dgm:t>
    </dgm:pt>
    <dgm:pt modelId="{F8607E30-1975-4213-A47C-F91D79CCFFB9}">
      <dgm:prSet phldrT="[Text]"/>
      <dgm:spPr/>
      <dgm:t>
        <a:bodyPr/>
        <a:lstStyle/>
        <a:p>
          <a:r>
            <a:rPr lang="en-US" dirty="0"/>
            <a:t>Foster open science policies and practices</a:t>
          </a:r>
        </a:p>
      </dgm:t>
    </dgm:pt>
    <dgm:pt modelId="{406A7DE1-2CE7-4EF7-BCE1-4B04397B4F38}" type="parTrans" cxnId="{2D2EE394-8669-4E0B-8E48-DDC193983726}">
      <dgm:prSet/>
      <dgm:spPr/>
      <dgm:t>
        <a:bodyPr/>
        <a:lstStyle/>
        <a:p>
          <a:endParaRPr lang="en-US"/>
        </a:p>
      </dgm:t>
    </dgm:pt>
    <dgm:pt modelId="{4E7EB413-B22B-4D1B-A333-506C02D5AE1D}" type="sibTrans" cxnId="{2D2EE394-8669-4E0B-8E48-DDC193983726}">
      <dgm:prSet/>
      <dgm:spPr/>
      <dgm:t>
        <a:bodyPr/>
        <a:lstStyle/>
        <a:p>
          <a:endParaRPr lang="en-US"/>
        </a:p>
      </dgm:t>
    </dgm:pt>
    <dgm:pt modelId="{AB6E0F7B-E14A-4A63-969B-CA19CC89166D}">
      <dgm:prSet phldrT="[Text]"/>
      <dgm:spPr/>
      <dgm:t>
        <a:bodyPr/>
        <a:lstStyle/>
        <a:p>
          <a:r>
            <a:rPr lang="en-US" dirty="0"/>
            <a:t>Create a sustainable institutional, physical, and computational infrastructure</a:t>
          </a:r>
        </a:p>
      </dgm:t>
    </dgm:pt>
    <dgm:pt modelId="{1CF20AA8-1133-458D-B690-5AD756AE0D01}" type="parTrans" cxnId="{D744F5C5-DA2A-4D3F-842A-7F9C39696859}">
      <dgm:prSet/>
      <dgm:spPr/>
      <dgm:t>
        <a:bodyPr/>
        <a:lstStyle/>
        <a:p>
          <a:endParaRPr lang="en-US"/>
        </a:p>
      </dgm:t>
    </dgm:pt>
    <dgm:pt modelId="{E5D20C82-4AD3-42A7-88FE-31118BF36D34}" type="sibTrans" cxnId="{D744F5C5-DA2A-4D3F-842A-7F9C39696859}">
      <dgm:prSet/>
      <dgm:spPr/>
      <dgm:t>
        <a:bodyPr/>
        <a:lstStyle/>
        <a:p>
          <a:endParaRPr lang="en-US"/>
        </a:p>
      </dgm:t>
    </dgm:pt>
    <dgm:pt modelId="{47102A3E-7939-4B0B-AD80-78837C478992}">
      <dgm:prSet phldrT="[Text]"/>
      <dgm:spPr/>
      <dgm:t>
        <a:bodyPr/>
        <a:lstStyle/>
        <a:p>
          <a:r>
            <a:rPr lang="en-US" dirty="0"/>
            <a:t>Support research in biomedical and health information access methods and information dissemination strategies</a:t>
          </a:r>
        </a:p>
      </dgm:t>
    </dgm:pt>
    <dgm:pt modelId="{C7CE9866-C5CA-4829-837C-2F32BAA22946}" type="parTrans" cxnId="{4EC8D788-308D-431B-832D-8483FB93309E}">
      <dgm:prSet/>
      <dgm:spPr/>
      <dgm:t>
        <a:bodyPr/>
        <a:lstStyle/>
        <a:p>
          <a:endParaRPr lang="en-US"/>
        </a:p>
      </dgm:t>
    </dgm:pt>
    <dgm:pt modelId="{74A836FF-B32B-4A8E-93CA-A0B58795FA83}" type="sibTrans" cxnId="{4EC8D788-308D-431B-832D-8483FB93309E}">
      <dgm:prSet/>
      <dgm:spPr/>
      <dgm:t>
        <a:bodyPr/>
        <a:lstStyle/>
        <a:p>
          <a:endParaRPr lang="en-US"/>
        </a:p>
      </dgm:t>
    </dgm:pt>
    <dgm:pt modelId="{0632E311-0ABB-48B4-9401-5231697A4BEF}">
      <dgm:prSet phldrT="[Text]"/>
      <dgm:spPr/>
      <dgm:t>
        <a:bodyPr/>
        <a:lstStyle/>
        <a:p>
          <a:r>
            <a:rPr lang="en-US" dirty="0"/>
            <a:t>Enhance information delivery</a:t>
          </a:r>
        </a:p>
      </dgm:t>
    </dgm:pt>
    <dgm:pt modelId="{91F8731A-68AB-463D-99A0-AA664D305554}" type="parTrans" cxnId="{83E0B4D6-6F12-4226-8599-E69D24065AFF}">
      <dgm:prSet/>
      <dgm:spPr/>
      <dgm:t>
        <a:bodyPr/>
        <a:lstStyle/>
        <a:p>
          <a:endParaRPr lang="en-US"/>
        </a:p>
      </dgm:t>
    </dgm:pt>
    <dgm:pt modelId="{83B103F0-A238-4440-9325-2E639C41DE72}" type="sibTrans" cxnId="{83E0B4D6-6F12-4226-8599-E69D24065AFF}">
      <dgm:prSet/>
      <dgm:spPr/>
      <dgm:t>
        <a:bodyPr/>
        <a:lstStyle/>
        <a:p>
          <a:endParaRPr lang="en-US"/>
        </a:p>
      </dgm:t>
    </dgm:pt>
    <dgm:pt modelId="{455F95AE-05B8-4722-AEAE-C629A7156013}">
      <dgm:prSet phldrT="[Text]"/>
      <dgm:spPr/>
      <dgm:t>
        <a:bodyPr/>
        <a:lstStyle/>
        <a:p>
          <a:r>
            <a:rPr lang="en-US" dirty="0"/>
            <a:t>Increase workforce diversity</a:t>
          </a:r>
        </a:p>
      </dgm:t>
    </dgm:pt>
    <dgm:pt modelId="{D2F76757-4082-4A47-A4D8-6EB902587D08}" type="parTrans" cxnId="{C9288B9D-F466-4998-9470-FE39AE124A05}">
      <dgm:prSet/>
      <dgm:spPr/>
      <dgm:t>
        <a:bodyPr/>
        <a:lstStyle/>
        <a:p>
          <a:endParaRPr lang="en-US"/>
        </a:p>
      </dgm:t>
    </dgm:pt>
    <dgm:pt modelId="{CECCB2BF-071A-44A8-A98E-2972F3975AD5}" type="sibTrans" cxnId="{C9288B9D-F466-4998-9470-FE39AE124A05}">
      <dgm:prSet/>
      <dgm:spPr/>
      <dgm:t>
        <a:bodyPr/>
        <a:lstStyle/>
        <a:p>
          <a:endParaRPr lang="en-US"/>
        </a:p>
      </dgm:t>
    </dgm:pt>
    <dgm:pt modelId="{7752EE5C-2638-42C5-97FD-02AEE2AD9195}">
      <dgm:prSet phldrT="[Text]"/>
      <dgm:spPr/>
      <dgm:t>
        <a:bodyPr/>
        <a:lstStyle/>
        <a:p>
          <a:r>
            <a:rPr lang="en-US" dirty="0"/>
            <a:t>Engage the next generation and promote data literacy</a:t>
          </a:r>
        </a:p>
      </dgm:t>
    </dgm:pt>
    <dgm:pt modelId="{737BD52E-E774-453E-968D-96F1B72C341F}" type="parTrans" cxnId="{C80712DA-D486-43D6-8B14-6214380D9AAF}">
      <dgm:prSet/>
      <dgm:spPr/>
      <dgm:t>
        <a:bodyPr/>
        <a:lstStyle/>
        <a:p>
          <a:endParaRPr lang="en-US"/>
        </a:p>
      </dgm:t>
    </dgm:pt>
    <dgm:pt modelId="{5C48F368-384D-4BF7-B231-14AABDC7D037}" type="sibTrans" cxnId="{C80712DA-D486-43D6-8B14-6214380D9AAF}">
      <dgm:prSet/>
      <dgm:spPr/>
      <dgm:t>
        <a:bodyPr/>
        <a:lstStyle/>
        <a:p>
          <a:endParaRPr lang="en-US"/>
        </a:p>
      </dgm:t>
    </dgm:pt>
    <dgm:pt modelId="{5C713127-CAC5-4252-834B-CB07554C7C8C}" type="pres">
      <dgm:prSet presAssocID="{1C48AD1C-0FB0-4AC1-9BF8-C49D94B51C05}" presName="Name0" presStyleCnt="0">
        <dgm:presLayoutVars>
          <dgm:dir/>
          <dgm:animLvl val="lvl"/>
          <dgm:resizeHandles val="exact"/>
        </dgm:presLayoutVars>
      </dgm:prSet>
      <dgm:spPr/>
    </dgm:pt>
    <dgm:pt modelId="{7DD1C001-6E46-4751-AFF7-E13F7E87B9B7}" type="pres">
      <dgm:prSet presAssocID="{E5E5E9A5-1B0E-404B-9D11-A32F37F9AD5F}" presName="composite" presStyleCnt="0"/>
      <dgm:spPr/>
    </dgm:pt>
    <dgm:pt modelId="{048732BE-8A03-471E-9A2B-683952A49FE3}" type="pres">
      <dgm:prSet presAssocID="{E5E5E9A5-1B0E-404B-9D11-A32F37F9AD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5732B4F-340E-4860-8B4B-37C424E6C249}" type="pres">
      <dgm:prSet presAssocID="{E5E5E9A5-1B0E-404B-9D11-A32F37F9AD5F}" presName="desTx" presStyleLbl="alignAccFollowNode1" presStyleIdx="0" presStyleCnt="3">
        <dgm:presLayoutVars>
          <dgm:bulletEnabled val="1"/>
        </dgm:presLayoutVars>
      </dgm:prSet>
      <dgm:spPr/>
    </dgm:pt>
    <dgm:pt modelId="{DD3D5B70-BDA1-43D5-B992-A7EDCD156401}" type="pres">
      <dgm:prSet presAssocID="{98672288-2584-4667-903A-6D93AFD91C38}" presName="space" presStyleCnt="0"/>
      <dgm:spPr/>
    </dgm:pt>
    <dgm:pt modelId="{C21601BB-FD05-4275-92A6-5F9ADB35A8C7}" type="pres">
      <dgm:prSet presAssocID="{EDD762DA-7C82-48FD-940E-39B70594944B}" presName="composite" presStyleCnt="0"/>
      <dgm:spPr/>
    </dgm:pt>
    <dgm:pt modelId="{6BDE0258-A240-4094-8E17-BF0159D01F1C}" type="pres">
      <dgm:prSet presAssocID="{EDD762DA-7C82-48FD-940E-39B7059494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F7BEB55-8AF6-4E67-81CE-8CFEE6EFBA56}" type="pres">
      <dgm:prSet presAssocID="{EDD762DA-7C82-48FD-940E-39B70594944B}" presName="desTx" presStyleLbl="alignAccFollowNode1" presStyleIdx="1" presStyleCnt="3">
        <dgm:presLayoutVars>
          <dgm:bulletEnabled val="1"/>
        </dgm:presLayoutVars>
      </dgm:prSet>
      <dgm:spPr/>
    </dgm:pt>
    <dgm:pt modelId="{39437D3D-5CD9-4F78-9A0F-8FE21D3C1EC3}" type="pres">
      <dgm:prSet presAssocID="{ED9BA9A7-545C-4D34-8216-DE630EDB4434}" presName="space" presStyleCnt="0"/>
      <dgm:spPr/>
    </dgm:pt>
    <dgm:pt modelId="{3F82BFFF-41A0-40FF-9A2A-B909C4F29615}" type="pres">
      <dgm:prSet presAssocID="{17097127-D72F-47B9-AAB5-CF246A0C9BFB}" presName="composite" presStyleCnt="0"/>
      <dgm:spPr/>
    </dgm:pt>
    <dgm:pt modelId="{CD648188-5F12-464E-812E-D73B005A3531}" type="pres">
      <dgm:prSet presAssocID="{17097127-D72F-47B9-AAB5-CF246A0C9B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EE50D01-3F72-400C-B212-F00254E8DC96}" type="pres">
      <dgm:prSet presAssocID="{17097127-D72F-47B9-AAB5-CF246A0C9BF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231FC00-BC3E-487C-A7FC-B7BA3019358E}" type="presOf" srcId="{EDD762DA-7C82-48FD-940E-39B70594944B}" destId="{6BDE0258-A240-4094-8E17-BF0159D01F1C}" srcOrd="0" destOrd="0" presId="urn:microsoft.com/office/officeart/2005/8/layout/hList1"/>
    <dgm:cxn modelId="{C3C7F405-1AB8-4882-AF83-22EE02F08420}" type="presOf" srcId="{455F95AE-05B8-4722-AEAE-C629A7156013}" destId="{6EE50D01-3F72-400C-B212-F00254E8DC96}" srcOrd="0" destOrd="2" presId="urn:microsoft.com/office/officeart/2005/8/layout/hList1"/>
    <dgm:cxn modelId="{0F85E009-C1F1-45F6-9093-CF8FD7060736}" type="presOf" srcId="{93F26FC5-26E0-4215-BCF7-D6F91025B92D}" destId="{6EE50D01-3F72-400C-B212-F00254E8DC96}" srcOrd="0" destOrd="0" presId="urn:microsoft.com/office/officeart/2005/8/layout/hList1"/>
    <dgm:cxn modelId="{2724E609-6E26-4858-B1F1-F0029F3C33C0}" srcId="{EDD762DA-7C82-48FD-940E-39B70594944B}" destId="{D5720026-534C-4E8C-8B3E-6F9DC30B6265}" srcOrd="1" destOrd="0" parTransId="{1592CD6C-2674-4C8F-AC8D-74044C2AFE74}" sibTransId="{91712B62-ADE4-4A83-ADB8-C40C545AA1A3}"/>
    <dgm:cxn modelId="{DFE7BC29-2FCE-441B-98FB-7E7FB9E31EB8}" type="presOf" srcId="{223E2657-783D-4F79-AF00-32D1E133D058}" destId="{6EE50D01-3F72-400C-B212-F00254E8DC96}" srcOrd="0" destOrd="1" presId="urn:microsoft.com/office/officeart/2005/8/layout/hList1"/>
    <dgm:cxn modelId="{17BF4237-7B96-4874-9961-5BDE61128DE1}" type="presOf" srcId="{EBF431BA-4CD9-416F-AEE3-ED60C0D6BAA3}" destId="{5F7BEB55-8AF6-4E67-81CE-8CFEE6EFBA56}" srcOrd="0" destOrd="0" presId="urn:microsoft.com/office/officeart/2005/8/layout/hList1"/>
    <dgm:cxn modelId="{8002863C-0178-4374-BD30-A1C23C118125}" type="presOf" srcId="{1C48AD1C-0FB0-4AC1-9BF8-C49D94B51C05}" destId="{5C713127-CAC5-4252-834B-CB07554C7C8C}" srcOrd="0" destOrd="0" presId="urn:microsoft.com/office/officeart/2005/8/layout/hList1"/>
    <dgm:cxn modelId="{08D55C3D-D65E-4BA0-8F3A-8C0F4558EBFF}" srcId="{EDD762DA-7C82-48FD-940E-39B70594944B}" destId="{EBF431BA-4CD9-416F-AEE3-ED60C0D6BAA3}" srcOrd="0" destOrd="0" parTransId="{E774061A-B029-4EAE-8DAC-BF36F6A665D7}" sibTransId="{0A60DE71-88D1-4B0D-BFD2-CC6D8DB78044}"/>
    <dgm:cxn modelId="{F713CA3D-00D4-47B2-A3E2-40BBE1937738}" type="presOf" srcId="{47102A3E-7939-4B0B-AD80-78837C478992}" destId="{5F7BEB55-8AF6-4E67-81CE-8CFEE6EFBA56}" srcOrd="0" destOrd="2" presId="urn:microsoft.com/office/officeart/2005/8/layout/hList1"/>
    <dgm:cxn modelId="{B8B40D42-8486-464D-BB31-B580F56797EB}" type="presOf" srcId="{0632E311-0ABB-48B4-9401-5231697A4BEF}" destId="{5F7BEB55-8AF6-4E67-81CE-8CFEE6EFBA56}" srcOrd="0" destOrd="3" presId="urn:microsoft.com/office/officeart/2005/8/layout/hList1"/>
    <dgm:cxn modelId="{EB049162-9439-4886-8817-E4BDB53888C1}" srcId="{E5E5E9A5-1B0E-404B-9D11-A32F37F9AD5F}" destId="{11173AB2-E78B-4B11-87F9-69824393B04A}" srcOrd="1" destOrd="0" parTransId="{FBD56F24-6AC7-43FF-9105-E4D63B294166}" sibTransId="{AF4E5E6B-02F6-46E3-854B-188443601F0A}"/>
    <dgm:cxn modelId="{84405C6C-07E1-45C3-BBC5-22F0872C53D0}" type="presOf" srcId="{0041FC27-5BAD-4C34-B521-97D40665E287}" destId="{65732B4F-340E-4860-8B4B-37C424E6C249}" srcOrd="0" destOrd="0" presId="urn:microsoft.com/office/officeart/2005/8/layout/hList1"/>
    <dgm:cxn modelId="{9DB3AB4E-5712-4384-B70D-44739EA743F5}" srcId="{17097127-D72F-47B9-AAB5-CF246A0C9BFB}" destId="{223E2657-783D-4F79-AF00-32D1E133D058}" srcOrd="1" destOrd="0" parTransId="{65D78483-FBEA-484B-B824-E41D7F4F47EF}" sibTransId="{2E7C3C8C-FC83-464C-AFB9-485763995F18}"/>
    <dgm:cxn modelId="{0071437B-2AAF-48FB-9A88-5E941E531068}" srcId="{1C48AD1C-0FB0-4AC1-9BF8-C49D94B51C05}" destId="{E5E5E9A5-1B0E-404B-9D11-A32F37F9AD5F}" srcOrd="0" destOrd="0" parTransId="{D4D76063-830B-40C4-8366-1186C1344E74}" sibTransId="{98672288-2584-4667-903A-6D93AFD91C38}"/>
    <dgm:cxn modelId="{5779FE81-64A7-4368-8F1A-542E52C4BC58}" type="presOf" srcId="{D5720026-534C-4E8C-8B3E-6F9DC30B6265}" destId="{5F7BEB55-8AF6-4E67-81CE-8CFEE6EFBA56}" srcOrd="0" destOrd="1" presId="urn:microsoft.com/office/officeart/2005/8/layout/hList1"/>
    <dgm:cxn modelId="{4EC8D788-308D-431B-832D-8483FB93309E}" srcId="{EDD762DA-7C82-48FD-940E-39B70594944B}" destId="{47102A3E-7939-4B0B-AD80-78837C478992}" srcOrd="2" destOrd="0" parTransId="{C7CE9866-C5CA-4829-837C-2F32BAA22946}" sibTransId="{74A836FF-B32B-4A8E-93CA-A0B58795FA83}"/>
    <dgm:cxn modelId="{7B753190-5BD0-44EA-824D-02EDA740010B}" type="presOf" srcId="{AB6E0F7B-E14A-4A63-969B-CA19CC89166D}" destId="{65732B4F-340E-4860-8B4B-37C424E6C249}" srcOrd="0" destOrd="3" presId="urn:microsoft.com/office/officeart/2005/8/layout/hList1"/>
    <dgm:cxn modelId="{2D2EE394-8669-4E0B-8E48-DDC193983726}" srcId="{E5E5E9A5-1B0E-404B-9D11-A32F37F9AD5F}" destId="{F8607E30-1975-4213-A47C-F91D79CCFFB9}" srcOrd="2" destOrd="0" parTransId="{406A7DE1-2CE7-4EF7-BCE1-4B04397B4F38}" sibTransId="{4E7EB413-B22B-4D1B-A333-506C02D5AE1D}"/>
    <dgm:cxn modelId="{C9288B9D-F466-4998-9470-FE39AE124A05}" srcId="{17097127-D72F-47B9-AAB5-CF246A0C9BFB}" destId="{455F95AE-05B8-4722-AEAE-C629A7156013}" srcOrd="2" destOrd="0" parTransId="{D2F76757-4082-4A47-A4D8-6EB902587D08}" sibTransId="{CECCB2BF-071A-44A8-A98E-2972F3975AD5}"/>
    <dgm:cxn modelId="{F8D4229E-E5EC-40BC-B49E-BE7C523CC7E2}" type="presOf" srcId="{11173AB2-E78B-4B11-87F9-69824393B04A}" destId="{65732B4F-340E-4860-8B4B-37C424E6C249}" srcOrd="0" destOrd="1" presId="urn:microsoft.com/office/officeart/2005/8/layout/hList1"/>
    <dgm:cxn modelId="{3053C09E-C11E-4143-8E06-E415322C99B8}" type="presOf" srcId="{17097127-D72F-47B9-AAB5-CF246A0C9BFB}" destId="{CD648188-5F12-464E-812E-D73B005A3531}" srcOrd="0" destOrd="0" presId="urn:microsoft.com/office/officeart/2005/8/layout/hList1"/>
    <dgm:cxn modelId="{01AC2EB3-26C4-4D99-A22F-50E9E08C59F0}" type="presOf" srcId="{7752EE5C-2638-42C5-97FD-02AEE2AD9195}" destId="{6EE50D01-3F72-400C-B212-F00254E8DC96}" srcOrd="0" destOrd="3" presId="urn:microsoft.com/office/officeart/2005/8/layout/hList1"/>
    <dgm:cxn modelId="{F45C0DB4-EDEC-489F-B714-3BB14D312DBD}" srcId="{1C48AD1C-0FB0-4AC1-9BF8-C49D94B51C05}" destId="{17097127-D72F-47B9-AAB5-CF246A0C9BFB}" srcOrd="2" destOrd="0" parTransId="{F89053CC-66EF-4307-A952-837ACAE89E36}" sibTransId="{53011133-D6AB-4922-AB38-56366E9B5EAC}"/>
    <dgm:cxn modelId="{FF480BBA-12F1-45BB-9BCB-7A4175ECD34F}" srcId="{17097127-D72F-47B9-AAB5-CF246A0C9BFB}" destId="{93F26FC5-26E0-4215-BCF7-D6F91025B92D}" srcOrd="0" destOrd="0" parTransId="{70155B81-5820-4416-B733-F222F4397D42}" sibTransId="{35D69C7C-1959-4268-8B24-7D00C05252B4}"/>
    <dgm:cxn modelId="{241FC2BA-04C3-463F-9F81-57561DA3CD65}" srcId="{1C48AD1C-0FB0-4AC1-9BF8-C49D94B51C05}" destId="{EDD762DA-7C82-48FD-940E-39B70594944B}" srcOrd="1" destOrd="0" parTransId="{5F17F6F2-50CF-417A-9D7B-675D54D91F73}" sibTransId="{ED9BA9A7-545C-4D34-8216-DE630EDB4434}"/>
    <dgm:cxn modelId="{D744F5C5-DA2A-4D3F-842A-7F9C39696859}" srcId="{E5E5E9A5-1B0E-404B-9D11-A32F37F9AD5F}" destId="{AB6E0F7B-E14A-4A63-969B-CA19CC89166D}" srcOrd="3" destOrd="0" parTransId="{1CF20AA8-1133-458D-B690-5AD756AE0D01}" sibTransId="{E5D20C82-4AD3-42A7-88FE-31118BF36D34}"/>
    <dgm:cxn modelId="{83E0B4D6-6F12-4226-8599-E69D24065AFF}" srcId="{EDD762DA-7C82-48FD-940E-39B70594944B}" destId="{0632E311-0ABB-48B4-9401-5231697A4BEF}" srcOrd="3" destOrd="0" parTransId="{91F8731A-68AB-463D-99A0-AA664D305554}" sibTransId="{83B103F0-A238-4440-9325-2E639C41DE72}"/>
    <dgm:cxn modelId="{C80712DA-D486-43D6-8B14-6214380D9AAF}" srcId="{17097127-D72F-47B9-AAB5-CF246A0C9BFB}" destId="{7752EE5C-2638-42C5-97FD-02AEE2AD9195}" srcOrd="3" destOrd="0" parTransId="{737BD52E-E774-453E-968D-96F1B72C341F}" sibTransId="{5C48F368-384D-4BF7-B231-14AABDC7D037}"/>
    <dgm:cxn modelId="{FD06ABEF-F4EC-4832-9528-3F04DDFBEE39}" type="presOf" srcId="{F8607E30-1975-4213-A47C-F91D79CCFFB9}" destId="{65732B4F-340E-4860-8B4B-37C424E6C249}" srcOrd="0" destOrd="2" presId="urn:microsoft.com/office/officeart/2005/8/layout/hList1"/>
    <dgm:cxn modelId="{4274FBEF-570D-414A-B9BD-06BE904F0798}" type="presOf" srcId="{E5E5E9A5-1B0E-404B-9D11-A32F37F9AD5F}" destId="{048732BE-8A03-471E-9A2B-683952A49FE3}" srcOrd="0" destOrd="0" presId="urn:microsoft.com/office/officeart/2005/8/layout/hList1"/>
    <dgm:cxn modelId="{BDFE6CF1-79E2-44AC-AB98-15136B0F08A2}" srcId="{E5E5E9A5-1B0E-404B-9D11-A32F37F9AD5F}" destId="{0041FC27-5BAD-4C34-B521-97D40665E287}" srcOrd="0" destOrd="0" parTransId="{31A3477B-51DA-4FCE-8370-C57092724286}" sibTransId="{304FBF33-E96A-4AAE-B6F1-FD3C7AB3B097}"/>
    <dgm:cxn modelId="{D7CC1809-0599-449A-A44C-FBA8C1C85D94}" type="presParOf" srcId="{5C713127-CAC5-4252-834B-CB07554C7C8C}" destId="{7DD1C001-6E46-4751-AFF7-E13F7E87B9B7}" srcOrd="0" destOrd="0" presId="urn:microsoft.com/office/officeart/2005/8/layout/hList1"/>
    <dgm:cxn modelId="{D27DB9BD-7278-4E5A-9599-4AD178FEEFD3}" type="presParOf" srcId="{7DD1C001-6E46-4751-AFF7-E13F7E87B9B7}" destId="{048732BE-8A03-471E-9A2B-683952A49FE3}" srcOrd="0" destOrd="0" presId="urn:microsoft.com/office/officeart/2005/8/layout/hList1"/>
    <dgm:cxn modelId="{831DCAB6-2FFA-44AB-8082-6DE7A989E903}" type="presParOf" srcId="{7DD1C001-6E46-4751-AFF7-E13F7E87B9B7}" destId="{65732B4F-340E-4860-8B4B-37C424E6C249}" srcOrd="1" destOrd="0" presId="urn:microsoft.com/office/officeart/2005/8/layout/hList1"/>
    <dgm:cxn modelId="{AF8CFB63-DAA8-4ED3-931E-BF70BA68FD29}" type="presParOf" srcId="{5C713127-CAC5-4252-834B-CB07554C7C8C}" destId="{DD3D5B70-BDA1-43D5-B992-A7EDCD156401}" srcOrd="1" destOrd="0" presId="urn:microsoft.com/office/officeart/2005/8/layout/hList1"/>
    <dgm:cxn modelId="{D70A9CDD-DA49-4CFC-8D38-1E6150AD9C87}" type="presParOf" srcId="{5C713127-CAC5-4252-834B-CB07554C7C8C}" destId="{C21601BB-FD05-4275-92A6-5F9ADB35A8C7}" srcOrd="2" destOrd="0" presId="urn:microsoft.com/office/officeart/2005/8/layout/hList1"/>
    <dgm:cxn modelId="{E92AB137-886A-48B5-AEA8-C3E7F3C36545}" type="presParOf" srcId="{C21601BB-FD05-4275-92A6-5F9ADB35A8C7}" destId="{6BDE0258-A240-4094-8E17-BF0159D01F1C}" srcOrd="0" destOrd="0" presId="urn:microsoft.com/office/officeart/2005/8/layout/hList1"/>
    <dgm:cxn modelId="{FFF534AF-ACC4-49A3-8767-78C3ED16784D}" type="presParOf" srcId="{C21601BB-FD05-4275-92A6-5F9ADB35A8C7}" destId="{5F7BEB55-8AF6-4E67-81CE-8CFEE6EFBA56}" srcOrd="1" destOrd="0" presId="urn:microsoft.com/office/officeart/2005/8/layout/hList1"/>
    <dgm:cxn modelId="{D0071DBC-B53E-4337-9E3D-04C14DB3307F}" type="presParOf" srcId="{5C713127-CAC5-4252-834B-CB07554C7C8C}" destId="{39437D3D-5CD9-4F78-9A0F-8FE21D3C1EC3}" srcOrd="3" destOrd="0" presId="urn:microsoft.com/office/officeart/2005/8/layout/hList1"/>
    <dgm:cxn modelId="{BF16728F-5BBC-41B0-96D1-2D3F591CC2C6}" type="presParOf" srcId="{5C713127-CAC5-4252-834B-CB07554C7C8C}" destId="{3F82BFFF-41A0-40FF-9A2A-B909C4F29615}" srcOrd="4" destOrd="0" presId="urn:microsoft.com/office/officeart/2005/8/layout/hList1"/>
    <dgm:cxn modelId="{7CF0D4DC-7E8D-4A7E-8A56-78E3E25BCA7E}" type="presParOf" srcId="{3F82BFFF-41A0-40FF-9A2A-B909C4F29615}" destId="{CD648188-5F12-464E-812E-D73B005A3531}" srcOrd="0" destOrd="0" presId="urn:microsoft.com/office/officeart/2005/8/layout/hList1"/>
    <dgm:cxn modelId="{F8401AEC-5002-490C-8875-72BA1F988119}" type="presParOf" srcId="{3F82BFFF-41A0-40FF-9A2A-B909C4F29615}" destId="{6EE50D01-3F72-400C-B212-F00254E8DC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8AD1C-0FB0-4AC1-9BF8-C49D94B51C05}" type="doc">
      <dgm:prSet loTypeId="urn:microsoft.com/office/officeart/2005/8/layout/hList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DD762DA-7C82-48FD-940E-39B70594944B}">
      <dgm:prSet phldrT="[Text]"/>
      <dgm:spPr/>
      <dgm:t>
        <a:bodyPr/>
        <a:lstStyle/>
        <a:p>
          <a:r>
            <a:rPr lang="en-US" dirty="0"/>
            <a:t>Goal 2: Advance pivotal clinical studies and trials for prevention, treatment, and cures in diverse populations</a:t>
          </a:r>
        </a:p>
      </dgm:t>
    </dgm:pt>
    <dgm:pt modelId="{5F17F6F2-50CF-417A-9D7B-675D54D91F73}" type="parTrans" cxnId="{241FC2BA-04C3-463F-9F81-57561DA3CD65}">
      <dgm:prSet/>
      <dgm:spPr/>
      <dgm:t>
        <a:bodyPr/>
        <a:lstStyle/>
        <a:p>
          <a:endParaRPr lang="en-US"/>
        </a:p>
      </dgm:t>
    </dgm:pt>
    <dgm:pt modelId="{ED9BA9A7-545C-4D34-8216-DE630EDB4434}" type="sibTrans" cxnId="{241FC2BA-04C3-463F-9F81-57561DA3CD65}">
      <dgm:prSet/>
      <dgm:spPr/>
      <dgm:t>
        <a:bodyPr/>
        <a:lstStyle/>
        <a:p>
          <a:endParaRPr lang="en-US"/>
        </a:p>
      </dgm:t>
    </dgm:pt>
    <dgm:pt modelId="{EBF431BA-4CD9-416F-AEE3-ED60C0D6BAA3}">
      <dgm:prSet phldrT="[Text]"/>
      <dgm:spPr/>
      <dgm:t>
        <a:bodyPr/>
        <a:lstStyle/>
        <a:p>
          <a:r>
            <a:rPr lang="en-US" dirty="0"/>
            <a:t>2.4 - Advance pivotal clinical studies and trials for prevention, treatment, and cures in diverse populations</a:t>
          </a:r>
        </a:p>
      </dgm:t>
    </dgm:pt>
    <dgm:pt modelId="{E774061A-B029-4EAE-8DAC-BF36F6A665D7}" type="parTrans" cxnId="{08D55C3D-D65E-4BA0-8F3A-8C0F4558EBFF}">
      <dgm:prSet/>
      <dgm:spPr/>
      <dgm:t>
        <a:bodyPr/>
        <a:lstStyle/>
        <a:p>
          <a:endParaRPr lang="en-US"/>
        </a:p>
      </dgm:t>
    </dgm:pt>
    <dgm:pt modelId="{0A60DE71-88D1-4B0D-BFD2-CC6D8DB78044}" type="sibTrans" cxnId="{08D55C3D-D65E-4BA0-8F3A-8C0F4558EBFF}">
      <dgm:prSet/>
      <dgm:spPr/>
      <dgm:t>
        <a:bodyPr/>
        <a:lstStyle/>
        <a:p>
          <a:endParaRPr lang="en-US"/>
        </a:p>
      </dgm:t>
    </dgm:pt>
    <dgm:pt modelId="{D5720026-534C-4E8C-8B3E-6F9DC30B6265}">
      <dgm:prSet phldrT="[Text]"/>
      <dgm:spPr/>
      <dgm:t>
        <a:bodyPr/>
        <a:lstStyle/>
        <a:p>
          <a:r>
            <a:rPr lang="en-US" dirty="0"/>
            <a:t>Developing and incorporating common data elements into clinical studies</a:t>
          </a:r>
        </a:p>
      </dgm:t>
    </dgm:pt>
    <dgm:pt modelId="{1592CD6C-2674-4C8F-AC8D-74044C2AFE74}" type="parTrans" cxnId="{2724E609-6E26-4858-B1F1-F0029F3C33C0}">
      <dgm:prSet/>
      <dgm:spPr/>
      <dgm:t>
        <a:bodyPr/>
        <a:lstStyle/>
        <a:p>
          <a:endParaRPr lang="en-US"/>
        </a:p>
      </dgm:t>
    </dgm:pt>
    <dgm:pt modelId="{91712B62-ADE4-4A83-ADB8-C40C545AA1A3}" type="sibTrans" cxnId="{2724E609-6E26-4858-B1F1-F0029F3C33C0}">
      <dgm:prSet/>
      <dgm:spPr/>
      <dgm:t>
        <a:bodyPr/>
        <a:lstStyle/>
        <a:p>
          <a:endParaRPr lang="en-US"/>
        </a:p>
      </dgm:t>
    </dgm:pt>
    <dgm:pt modelId="{47102A3E-7939-4B0B-AD80-78837C478992}">
      <dgm:prSet phldrT="[Text]"/>
      <dgm:spPr/>
      <dgm:t>
        <a:bodyPr/>
        <a:lstStyle/>
        <a:p>
          <a:r>
            <a:rPr lang="en-US" dirty="0"/>
            <a:t>2.5 - Optimize clinical infrastructure and resources for clinical studies</a:t>
          </a:r>
        </a:p>
      </dgm:t>
    </dgm:pt>
    <dgm:pt modelId="{C7CE9866-C5CA-4829-837C-2F32BAA22946}" type="parTrans" cxnId="{4EC8D788-308D-431B-832D-8483FB93309E}">
      <dgm:prSet/>
      <dgm:spPr/>
      <dgm:t>
        <a:bodyPr/>
        <a:lstStyle/>
        <a:p>
          <a:endParaRPr lang="en-US"/>
        </a:p>
      </dgm:t>
    </dgm:pt>
    <dgm:pt modelId="{74A836FF-B32B-4A8E-93CA-A0B58795FA83}" type="sibTrans" cxnId="{4EC8D788-308D-431B-832D-8483FB93309E}">
      <dgm:prSet/>
      <dgm:spPr/>
      <dgm:t>
        <a:bodyPr/>
        <a:lstStyle/>
        <a:p>
          <a:endParaRPr lang="en-US"/>
        </a:p>
      </dgm:t>
    </dgm:pt>
    <dgm:pt modelId="{0632E311-0ABB-48B4-9401-5231697A4BEF}">
      <dgm:prSet phldrT="[Text]"/>
      <dgm:spPr/>
      <dgm:t>
        <a:bodyPr/>
        <a:lstStyle/>
        <a:p>
          <a:r>
            <a:rPr lang="en-US" dirty="0"/>
            <a:t>Leveraging the research value of repositories</a:t>
          </a:r>
        </a:p>
      </dgm:t>
    </dgm:pt>
    <dgm:pt modelId="{91F8731A-68AB-463D-99A0-AA664D305554}" type="parTrans" cxnId="{83E0B4D6-6F12-4226-8599-E69D24065AFF}">
      <dgm:prSet/>
      <dgm:spPr/>
      <dgm:t>
        <a:bodyPr/>
        <a:lstStyle/>
        <a:p>
          <a:endParaRPr lang="en-US"/>
        </a:p>
      </dgm:t>
    </dgm:pt>
    <dgm:pt modelId="{83B103F0-A238-4440-9325-2E639C41DE72}" type="sibTrans" cxnId="{83E0B4D6-6F12-4226-8599-E69D24065AFF}">
      <dgm:prSet/>
      <dgm:spPr/>
      <dgm:t>
        <a:bodyPr/>
        <a:lstStyle/>
        <a:p>
          <a:endParaRPr lang="en-US"/>
        </a:p>
      </dgm:t>
    </dgm:pt>
    <dgm:pt modelId="{76D97E15-3987-42A1-815B-DD8EDE976D53}">
      <dgm:prSet phldrT="[Text]"/>
      <dgm:spPr/>
      <dgm:t>
        <a:bodyPr/>
        <a:lstStyle/>
        <a:p>
          <a:r>
            <a:rPr lang="en-US" dirty="0"/>
            <a:t>1.3 - Develop innovative technologies and resources and expand data science to advance scientific progress and enhance health</a:t>
          </a:r>
        </a:p>
      </dgm:t>
    </dgm:pt>
    <dgm:pt modelId="{5FA16316-EFF2-48DE-8004-81C78FABF9C8}" type="parTrans" cxnId="{CDD80D7B-7829-4E19-BF78-219983D800EC}">
      <dgm:prSet/>
      <dgm:spPr/>
      <dgm:t>
        <a:bodyPr/>
        <a:lstStyle/>
        <a:p>
          <a:endParaRPr lang="en-US"/>
        </a:p>
      </dgm:t>
    </dgm:pt>
    <dgm:pt modelId="{BAB6F040-7E29-4EBF-B03A-FEEA945B2309}" type="sibTrans" cxnId="{CDD80D7B-7829-4E19-BF78-219983D800EC}">
      <dgm:prSet/>
      <dgm:spPr/>
      <dgm:t>
        <a:bodyPr/>
        <a:lstStyle/>
        <a:p>
          <a:endParaRPr lang="en-US"/>
        </a:p>
      </dgm:t>
    </dgm:pt>
    <dgm:pt modelId="{A5781C53-5970-429B-8114-F5D0914856CB}">
      <dgm:prSet phldrT="[Text]"/>
      <dgm:spPr/>
      <dgm:t>
        <a:bodyPr/>
        <a:lstStyle/>
        <a:p>
          <a:r>
            <a:rPr lang="en-US" dirty="0"/>
            <a:t>Goal 1: Advance understanding of biological pathways and environmental contributors to health and disease</a:t>
          </a:r>
        </a:p>
      </dgm:t>
    </dgm:pt>
    <dgm:pt modelId="{0FE27E2F-E1E0-492B-8E44-036A2B912DC0}" type="parTrans" cxnId="{A8C8D97B-CEE6-40B4-B8DF-1EBCC6B97C0C}">
      <dgm:prSet/>
      <dgm:spPr/>
      <dgm:t>
        <a:bodyPr/>
        <a:lstStyle/>
        <a:p>
          <a:endParaRPr lang="en-US"/>
        </a:p>
      </dgm:t>
    </dgm:pt>
    <dgm:pt modelId="{0F6CA224-123A-4706-9D5B-166FA73CFA68}" type="sibTrans" cxnId="{A8C8D97B-CEE6-40B4-B8DF-1EBCC6B97C0C}">
      <dgm:prSet/>
      <dgm:spPr/>
      <dgm:t>
        <a:bodyPr/>
        <a:lstStyle/>
        <a:p>
          <a:endParaRPr lang="en-US"/>
        </a:p>
      </dgm:t>
    </dgm:pt>
    <dgm:pt modelId="{7EDF978D-9369-47B0-8192-8B4693D51D69}">
      <dgm:prSet phldrT="[Text]"/>
      <dgm:spPr/>
      <dgm:t>
        <a:bodyPr/>
        <a:lstStyle/>
        <a:p>
          <a:r>
            <a:rPr lang="en-US" dirty="0"/>
            <a:t>Advancing data repository/biorepository science and management to enhance utility and user adoption</a:t>
          </a:r>
        </a:p>
      </dgm:t>
    </dgm:pt>
    <dgm:pt modelId="{935B2F74-B125-46BC-A1AA-36FC981427E0}" type="parTrans" cxnId="{260E86C2-F439-400C-891E-1CE751AA0C7C}">
      <dgm:prSet/>
      <dgm:spPr/>
      <dgm:t>
        <a:bodyPr/>
        <a:lstStyle/>
        <a:p>
          <a:endParaRPr lang="en-US"/>
        </a:p>
      </dgm:t>
    </dgm:pt>
    <dgm:pt modelId="{AD578031-AD7E-4526-A8AF-6E39619AF689}" type="sibTrans" cxnId="{260E86C2-F439-400C-891E-1CE751AA0C7C}">
      <dgm:prSet/>
      <dgm:spPr/>
      <dgm:t>
        <a:bodyPr/>
        <a:lstStyle/>
        <a:p>
          <a:endParaRPr lang="en-US"/>
        </a:p>
      </dgm:t>
    </dgm:pt>
    <dgm:pt modelId="{5C713127-CAC5-4252-834B-CB07554C7C8C}" type="pres">
      <dgm:prSet presAssocID="{1C48AD1C-0FB0-4AC1-9BF8-C49D94B51C05}" presName="Name0" presStyleCnt="0">
        <dgm:presLayoutVars>
          <dgm:dir/>
          <dgm:animLvl val="lvl"/>
          <dgm:resizeHandles val="exact"/>
        </dgm:presLayoutVars>
      </dgm:prSet>
      <dgm:spPr/>
    </dgm:pt>
    <dgm:pt modelId="{5012597D-1DB2-47DD-A0B2-8696AF967470}" type="pres">
      <dgm:prSet presAssocID="{A5781C53-5970-429B-8114-F5D0914856CB}" presName="composite" presStyleCnt="0"/>
      <dgm:spPr/>
    </dgm:pt>
    <dgm:pt modelId="{8FECED37-D5FB-480D-AC0C-AA912CDF3C67}" type="pres">
      <dgm:prSet presAssocID="{A5781C53-5970-429B-8114-F5D0914856C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A5128E1-EABB-49D4-9CE9-3891985FFAD5}" type="pres">
      <dgm:prSet presAssocID="{A5781C53-5970-429B-8114-F5D0914856CB}" presName="desTx" presStyleLbl="alignAccFollowNode1" presStyleIdx="0" presStyleCnt="2">
        <dgm:presLayoutVars>
          <dgm:bulletEnabled val="1"/>
        </dgm:presLayoutVars>
      </dgm:prSet>
      <dgm:spPr/>
    </dgm:pt>
    <dgm:pt modelId="{E65B05ED-0633-4396-BCBD-EDC25A56AF2C}" type="pres">
      <dgm:prSet presAssocID="{0F6CA224-123A-4706-9D5B-166FA73CFA68}" presName="space" presStyleCnt="0"/>
      <dgm:spPr/>
    </dgm:pt>
    <dgm:pt modelId="{C21601BB-FD05-4275-92A6-5F9ADB35A8C7}" type="pres">
      <dgm:prSet presAssocID="{EDD762DA-7C82-48FD-940E-39B70594944B}" presName="composite" presStyleCnt="0"/>
      <dgm:spPr/>
    </dgm:pt>
    <dgm:pt modelId="{6BDE0258-A240-4094-8E17-BF0159D01F1C}" type="pres">
      <dgm:prSet presAssocID="{EDD762DA-7C82-48FD-940E-39B7059494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F7BEB55-8AF6-4E67-81CE-8CFEE6EFBA56}" type="pres">
      <dgm:prSet presAssocID="{EDD762DA-7C82-48FD-940E-39B70594944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231FC00-BC3E-487C-A7FC-B7BA3019358E}" type="presOf" srcId="{EDD762DA-7C82-48FD-940E-39B70594944B}" destId="{6BDE0258-A240-4094-8E17-BF0159D01F1C}" srcOrd="0" destOrd="0" presId="urn:microsoft.com/office/officeart/2005/8/layout/hList1"/>
    <dgm:cxn modelId="{2724E609-6E26-4858-B1F1-F0029F3C33C0}" srcId="{EBF431BA-4CD9-416F-AEE3-ED60C0D6BAA3}" destId="{D5720026-534C-4E8C-8B3E-6F9DC30B6265}" srcOrd="0" destOrd="0" parTransId="{1592CD6C-2674-4C8F-AC8D-74044C2AFE74}" sibTransId="{91712B62-ADE4-4A83-ADB8-C40C545AA1A3}"/>
    <dgm:cxn modelId="{17BF4237-7B96-4874-9961-5BDE61128DE1}" type="presOf" srcId="{EBF431BA-4CD9-416F-AEE3-ED60C0D6BAA3}" destId="{5F7BEB55-8AF6-4E67-81CE-8CFEE6EFBA56}" srcOrd="0" destOrd="0" presId="urn:microsoft.com/office/officeart/2005/8/layout/hList1"/>
    <dgm:cxn modelId="{8002863C-0178-4374-BD30-A1C23C118125}" type="presOf" srcId="{1C48AD1C-0FB0-4AC1-9BF8-C49D94B51C05}" destId="{5C713127-CAC5-4252-834B-CB07554C7C8C}" srcOrd="0" destOrd="0" presId="urn:microsoft.com/office/officeart/2005/8/layout/hList1"/>
    <dgm:cxn modelId="{08D55C3D-D65E-4BA0-8F3A-8C0F4558EBFF}" srcId="{EDD762DA-7C82-48FD-940E-39B70594944B}" destId="{EBF431BA-4CD9-416F-AEE3-ED60C0D6BAA3}" srcOrd="0" destOrd="0" parTransId="{E774061A-B029-4EAE-8DAC-BF36F6A665D7}" sibTransId="{0A60DE71-88D1-4B0D-BFD2-CC6D8DB78044}"/>
    <dgm:cxn modelId="{F713CA3D-00D4-47B2-A3E2-40BBE1937738}" type="presOf" srcId="{47102A3E-7939-4B0B-AD80-78837C478992}" destId="{5F7BEB55-8AF6-4E67-81CE-8CFEE6EFBA56}" srcOrd="0" destOrd="2" presId="urn:microsoft.com/office/officeart/2005/8/layout/hList1"/>
    <dgm:cxn modelId="{4680965E-870B-4CAC-A009-6A6CF21D0F34}" type="presOf" srcId="{7EDF978D-9369-47B0-8192-8B4693D51D69}" destId="{DA5128E1-EABB-49D4-9CE9-3891985FFAD5}" srcOrd="0" destOrd="1" presId="urn:microsoft.com/office/officeart/2005/8/layout/hList1"/>
    <dgm:cxn modelId="{B8B40D42-8486-464D-BB31-B580F56797EB}" type="presOf" srcId="{0632E311-0ABB-48B4-9401-5231697A4BEF}" destId="{5F7BEB55-8AF6-4E67-81CE-8CFEE6EFBA56}" srcOrd="0" destOrd="3" presId="urn:microsoft.com/office/officeart/2005/8/layout/hList1"/>
    <dgm:cxn modelId="{CDD80D7B-7829-4E19-BF78-219983D800EC}" srcId="{A5781C53-5970-429B-8114-F5D0914856CB}" destId="{76D97E15-3987-42A1-815B-DD8EDE976D53}" srcOrd="0" destOrd="0" parTransId="{5FA16316-EFF2-48DE-8004-81C78FABF9C8}" sibTransId="{BAB6F040-7E29-4EBF-B03A-FEEA945B2309}"/>
    <dgm:cxn modelId="{A8C8D97B-CEE6-40B4-B8DF-1EBCC6B97C0C}" srcId="{1C48AD1C-0FB0-4AC1-9BF8-C49D94B51C05}" destId="{A5781C53-5970-429B-8114-F5D0914856CB}" srcOrd="0" destOrd="0" parTransId="{0FE27E2F-E1E0-492B-8E44-036A2B912DC0}" sibTransId="{0F6CA224-123A-4706-9D5B-166FA73CFA68}"/>
    <dgm:cxn modelId="{5779FE81-64A7-4368-8F1A-542E52C4BC58}" type="presOf" srcId="{D5720026-534C-4E8C-8B3E-6F9DC30B6265}" destId="{5F7BEB55-8AF6-4E67-81CE-8CFEE6EFBA56}" srcOrd="0" destOrd="1" presId="urn:microsoft.com/office/officeart/2005/8/layout/hList1"/>
    <dgm:cxn modelId="{4EC8D788-308D-431B-832D-8483FB93309E}" srcId="{EDD762DA-7C82-48FD-940E-39B70594944B}" destId="{47102A3E-7939-4B0B-AD80-78837C478992}" srcOrd="1" destOrd="0" parTransId="{C7CE9866-C5CA-4829-837C-2F32BAA22946}" sibTransId="{74A836FF-B32B-4A8E-93CA-A0B58795FA83}"/>
    <dgm:cxn modelId="{241FC2BA-04C3-463F-9F81-57561DA3CD65}" srcId="{1C48AD1C-0FB0-4AC1-9BF8-C49D94B51C05}" destId="{EDD762DA-7C82-48FD-940E-39B70594944B}" srcOrd="1" destOrd="0" parTransId="{5F17F6F2-50CF-417A-9D7B-675D54D91F73}" sibTransId="{ED9BA9A7-545C-4D34-8216-DE630EDB4434}"/>
    <dgm:cxn modelId="{260E86C2-F439-400C-891E-1CE751AA0C7C}" srcId="{76D97E15-3987-42A1-815B-DD8EDE976D53}" destId="{7EDF978D-9369-47B0-8192-8B4693D51D69}" srcOrd="0" destOrd="0" parTransId="{935B2F74-B125-46BC-A1AA-36FC981427E0}" sibTransId="{AD578031-AD7E-4526-A8AF-6E39619AF689}"/>
    <dgm:cxn modelId="{EDEDEAC5-C282-455E-8110-AC721B0BB630}" type="presOf" srcId="{76D97E15-3987-42A1-815B-DD8EDE976D53}" destId="{DA5128E1-EABB-49D4-9CE9-3891985FFAD5}" srcOrd="0" destOrd="0" presId="urn:microsoft.com/office/officeart/2005/8/layout/hList1"/>
    <dgm:cxn modelId="{83E0B4D6-6F12-4226-8599-E69D24065AFF}" srcId="{47102A3E-7939-4B0B-AD80-78837C478992}" destId="{0632E311-0ABB-48B4-9401-5231697A4BEF}" srcOrd="0" destOrd="0" parTransId="{91F8731A-68AB-463D-99A0-AA664D305554}" sibTransId="{83B103F0-A238-4440-9325-2E639C41DE72}"/>
    <dgm:cxn modelId="{36A4E2E7-0A93-4606-892C-5DDBDA9CA50D}" type="presOf" srcId="{A5781C53-5970-429B-8114-F5D0914856CB}" destId="{8FECED37-D5FB-480D-AC0C-AA912CDF3C67}" srcOrd="0" destOrd="0" presId="urn:microsoft.com/office/officeart/2005/8/layout/hList1"/>
    <dgm:cxn modelId="{3ABF819D-0453-49C3-9164-50AEA1285C20}" type="presParOf" srcId="{5C713127-CAC5-4252-834B-CB07554C7C8C}" destId="{5012597D-1DB2-47DD-A0B2-8696AF967470}" srcOrd="0" destOrd="0" presId="urn:microsoft.com/office/officeart/2005/8/layout/hList1"/>
    <dgm:cxn modelId="{6ABC97B7-51D2-43EC-9F7D-276DDCB3F78D}" type="presParOf" srcId="{5012597D-1DB2-47DD-A0B2-8696AF967470}" destId="{8FECED37-D5FB-480D-AC0C-AA912CDF3C67}" srcOrd="0" destOrd="0" presId="urn:microsoft.com/office/officeart/2005/8/layout/hList1"/>
    <dgm:cxn modelId="{F2B77B9E-4DF7-459B-B3AD-DF6A68B6E2F8}" type="presParOf" srcId="{5012597D-1DB2-47DD-A0B2-8696AF967470}" destId="{DA5128E1-EABB-49D4-9CE9-3891985FFAD5}" srcOrd="1" destOrd="0" presId="urn:microsoft.com/office/officeart/2005/8/layout/hList1"/>
    <dgm:cxn modelId="{8314DB3C-B995-4D21-AF90-9B4E1E4C9202}" type="presParOf" srcId="{5C713127-CAC5-4252-834B-CB07554C7C8C}" destId="{E65B05ED-0633-4396-BCBD-EDC25A56AF2C}" srcOrd="1" destOrd="0" presId="urn:microsoft.com/office/officeart/2005/8/layout/hList1"/>
    <dgm:cxn modelId="{D70A9CDD-DA49-4CFC-8D38-1E6150AD9C87}" type="presParOf" srcId="{5C713127-CAC5-4252-834B-CB07554C7C8C}" destId="{C21601BB-FD05-4275-92A6-5F9ADB35A8C7}" srcOrd="2" destOrd="0" presId="urn:microsoft.com/office/officeart/2005/8/layout/hList1"/>
    <dgm:cxn modelId="{E92AB137-886A-48B5-AEA8-C3E7F3C36545}" type="presParOf" srcId="{C21601BB-FD05-4275-92A6-5F9ADB35A8C7}" destId="{6BDE0258-A240-4094-8E17-BF0159D01F1C}" srcOrd="0" destOrd="0" presId="urn:microsoft.com/office/officeart/2005/8/layout/hList1"/>
    <dgm:cxn modelId="{FFF534AF-ACC4-49A3-8767-78C3ED16784D}" type="presParOf" srcId="{C21601BB-FD05-4275-92A6-5F9ADB35A8C7}" destId="{5F7BEB55-8AF6-4E67-81CE-8CFEE6EFBA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48AD1C-0FB0-4AC1-9BF8-C49D94B51C05}" type="doc">
      <dgm:prSet loTypeId="urn:microsoft.com/office/officeart/2005/8/layout/cycle7" loCatId="cycle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DD762DA-7C82-48FD-940E-39B70594944B}">
      <dgm:prSet phldrT="[Text]"/>
      <dgm:spPr/>
      <dgm:t>
        <a:bodyPr/>
        <a:lstStyle/>
        <a:p>
          <a:r>
            <a:rPr lang="en-US" dirty="0"/>
            <a:t>Strengthen Biorepositories</a:t>
          </a:r>
        </a:p>
      </dgm:t>
    </dgm:pt>
    <dgm:pt modelId="{5F17F6F2-50CF-417A-9D7B-675D54D91F73}" type="parTrans" cxnId="{241FC2BA-04C3-463F-9F81-57561DA3CD65}">
      <dgm:prSet/>
      <dgm:spPr/>
      <dgm:t>
        <a:bodyPr/>
        <a:lstStyle/>
        <a:p>
          <a:endParaRPr lang="en-US"/>
        </a:p>
      </dgm:t>
    </dgm:pt>
    <dgm:pt modelId="{ED9BA9A7-545C-4D34-8216-DE630EDB4434}" type="sibTrans" cxnId="{241FC2BA-04C3-463F-9F81-57561DA3CD65}">
      <dgm:prSet/>
      <dgm:spPr/>
      <dgm:t>
        <a:bodyPr/>
        <a:lstStyle/>
        <a:p>
          <a:endParaRPr lang="en-US"/>
        </a:p>
      </dgm:t>
    </dgm:pt>
    <dgm:pt modelId="{A5781C53-5970-429B-8114-F5D0914856CB}">
      <dgm:prSet phldrT="[Text]"/>
      <dgm:spPr/>
      <dgm:t>
        <a:bodyPr/>
        <a:lstStyle/>
        <a:p>
          <a:r>
            <a:rPr lang="en-US" dirty="0"/>
            <a:t>Promote Data Science</a:t>
          </a:r>
        </a:p>
      </dgm:t>
    </dgm:pt>
    <dgm:pt modelId="{0FE27E2F-E1E0-492B-8E44-036A2B912DC0}" type="parTrans" cxnId="{A8C8D97B-CEE6-40B4-B8DF-1EBCC6B97C0C}">
      <dgm:prSet/>
      <dgm:spPr/>
      <dgm:t>
        <a:bodyPr/>
        <a:lstStyle/>
        <a:p>
          <a:endParaRPr lang="en-US"/>
        </a:p>
      </dgm:t>
    </dgm:pt>
    <dgm:pt modelId="{0F6CA224-123A-4706-9D5B-166FA73CFA68}" type="sibTrans" cxnId="{A8C8D97B-CEE6-40B4-B8DF-1EBCC6B97C0C}">
      <dgm:prSet/>
      <dgm:spPr/>
      <dgm:t>
        <a:bodyPr/>
        <a:lstStyle/>
        <a:p>
          <a:endParaRPr lang="en-US"/>
        </a:p>
      </dgm:t>
    </dgm:pt>
    <dgm:pt modelId="{DAA718E1-E916-46F5-A33C-DEDC907A19DC}">
      <dgm:prSet phldrT="[Text]"/>
      <dgm:spPr/>
      <dgm:t>
        <a:bodyPr/>
        <a:lstStyle/>
        <a:p>
          <a:r>
            <a:rPr lang="en-US" dirty="0"/>
            <a:t>Enhance Partnerships</a:t>
          </a:r>
        </a:p>
      </dgm:t>
    </dgm:pt>
    <dgm:pt modelId="{AB74E941-EBB6-4DCC-84FA-09C0AB24B727}" type="parTrans" cxnId="{B11078C5-BCE7-4424-BD35-912E31A5E835}">
      <dgm:prSet/>
      <dgm:spPr/>
      <dgm:t>
        <a:bodyPr/>
        <a:lstStyle/>
        <a:p>
          <a:endParaRPr lang="en-US"/>
        </a:p>
      </dgm:t>
    </dgm:pt>
    <dgm:pt modelId="{DDF5EA4F-002E-4E75-9E9D-3578DFC66FB6}" type="sibTrans" cxnId="{B11078C5-BCE7-4424-BD35-912E31A5E835}">
      <dgm:prSet/>
      <dgm:spPr/>
      <dgm:t>
        <a:bodyPr/>
        <a:lstStyle/>
        <a:p>
          <a:endParaRPr lang="en-US"/>
        </a:p>
      </dgm:t>
    </dgm:pt>
    <dgm:pt modelId="{3B3757B7-3E39-41CD-B75B-8BFD96DD0B83}">
      <dgm:prSet phldrT="[Text]"/>
      <dgm:spPr/>
      <dgm:t>
        <a:bodyPr/>
        <a:lstStyle/>
        <a:p>
          <a:r>
            <a:rPr lang="en-US" dirty="0"/>
            <a:t>Promote Innovation</a:t>
          </a:r>
        </a:p>
      </dgm:t>
    </dgm:pt>
    <dgm:pt modelId="{95C096FC-BCBF-4607-B911-C962B7E7DDF0}" type="parTrans" cxnId="{2ADC4E8F-0F7C-4904-B41E-02875F9BD917}">
      <dgm:prSet/>
      <dgm:spPr/>
      <dgm:t>
        <a:bodyPr/>
        <a:lstStyle/>
        <a:p>
          <a:endParaRPr lang="en-US"/>
        </a:p>
      </dgm:t>
    </dgm:pt>
    <dgm:pt modelId="{A7C80E73-F87D-4E53-9C4B-97BBC7F8390E}" type="sibTrans" cxnId="{2ADC4E8F-0F7C-4904-B41E-02875F9BD917}">
      <dgm:prSet/>
      <dgm:spPr/>
      <dgm:t>
        <a:bodyPr/>
        <a:lstStyle/>
        <a:p>
          <a:endParaRPr lang="en-US"/>
        </a:p>
      </dgm:t>
    </dgm:pt>
    <dgm:pt modelId="{713F6D41-6B8F-4590-A378-4AF04A101ABA}" type="pres">
      <dgm:prSet presAssocID="{1C48AD1C-0FB0-4AC1-9BF8-C49D94B51C05}" presName="Name0" presStyleCnt="0">
        <dgm:presLayoutVars>
          <dgm:dir/>
          <dgm:resizeHandles val="exact"/>
        </dgm:presLayoutVars>
      </dgm:prSet>
      <dgm:spPr/>
    </dgm:pt>
    <dgm:pt modelId="{D5E3F3DB-851C-46F8-B29C-C5BA7A175FCC}" type="pres">
      <dgm:prSet presAssocID="{A5781C53-5970-429B-8114-F5D0914856CB}" presName="node" presStyleLbl="node1" presStyleIdx="0" presStyleCnt="4">
        <dgm:presLayoutVars>
          <dgm:bulletEnabled val="1"/>
        </dgm:presLayoutVars>
      </dgm:prSet>
      <dgm:spPr/>
    </dgm:pt>
    <dgm:pt modelId="{B2A7A9DF-D87F-4366-AD52-276979ACE707}" type="pres">
      <dgm:prSet presAssocID="{0F6CA224-123A-4706-9D5B-166FA73CFA68}" presName="sibTrans" presStyleLbl="sibTrans2D1" presStyleIdx="0" presStyleCnt="4"/>
      <dgm:spPr/>
    </dgm:pt>
    <dgm:pt modelId="{02052EA3-E76F-474A-A48F-E3F317309C38}" type="pres">
      <dgm:prSet presAssocID="{0F6CA224-123A-4706-9D5B-166FA73CFA68}" presName="connectorText" presStyleLbl="sibTrans2D1" presStyleIdx="0" presStyleCnt="4"/>
      <dgm:spPr/>
    </dgm:pt>
    <dgm:pt modelId="{2B6620FA-9DC3-4B4A-8654-228F18AD9E9E}" type="pres">
      <dgm:prSet presAssocID="{EDD762DA-7C82-48FD-940E-39B70594944B}" presName="node" presStyleLbl="node1" presStyleIdx="1" presStyleCnt="4">
        <dgm:presLayoutVars>
          <dgm:bulletEnabled val="1"/>
        </dgm:presLayoutVars>
      </dgm:prSet>
      <dgm:spPr/>
    </dgm:pt>
    <dgm:pt modelId="{50B22A9D-7268-4D8A-AB28-FDF5CFF3933C}" type="pres">
      <dgm:prSet presAssocID="{ED9BA9A7-545C-4D34-8216-DE630EDB4434}" presName="sibTrans" presStyleLbl="sibTrans2D1" presStyleIdx="1" presStyleCnt="4"/>
      <dgm:spPr/>
    </dgm:pt>
    <dgm:pt modelId="{06168BE0-582C-45BC-9314-160CD2602451}" type="pres">
      <dgm:prSet presAssocID="{ED9BA9A7-545C-4D34-8216-DE630EDB4434}" presName="connectorText" presStyleLbl="sibTrans2D1" presStyleIdx="1" presStyleCnt="4"/>
      <dgm:spPr/>
    </dgm:pt>
    <dgm:pt modelId="{78F873E1-473E-49AA-9D28-9D1CF630479A}" type="pres">
      <dgm:prSet presAssocID="{DAA718E1-E916-46F5-A33C-DEDC907A19DC}" presName="node" presStyleLbl="node1" presStyleIdx="2" presStyleCnt="4">
        <dgm:presLayoutVars>
          <dgm:bulletEnabled val="1"/>
        </dgm:presLayoutVars>
      </dgm:prSet>
      <dgm:spPr/>
    </dgm:pt>
    <dgm:pt modelId="{464EC7C3-0CCA-4E4E-A75D-1C40C809D338}" type="pres">
      <dgm:prSet presAssocID="{DDF5EA4F-002E-4E75-9E9D-3578DFC66FB6}" presName="sibTrans" presStyleLbl="sibTrans2D1" presStyleIdx="2" presStyleCnt="4"/>
      <dgm:spPr/>
    </dgm:pt>
    <dgm:pt modelId="{530EEC6A-7A21-4325-AE7D-9E5FC5386626}" type="pres">
      <dgm:prSet presAssocID="{DDF5EA4F-002E-4E75-9E9D-3578DFC66FB6}" presName="connectorText" presStyleLbl="sibTrans2D1" presStyleIdx="2" presStyleCnt="4"/>
      <dgm:spPr/>
    </dgm:pt>
    <dgm:pt modelId="{FF0C7B5F-62B1-42E4-A734-3E44C4CB3B93}" type="pres">
      <dgm:prSet presAssocID="{3B3757B7-3E39-41CD-B75B-8BFD96DD0B83}" presName="node" presStyleLbl="node1" presStyleIdx="3" presStyleCnt="4">
        <dgm:presLayoutVars>
          <dgm:bulletEnabled val="1"/>
        </dgm:presLayoutVars>
      </dgm:prSet>
      <dgm:spPr/>
    </dgm:pt>
    <dgm:pt modelId="{E8DF5F02-2721-4ACF-9E08-8ED296B2888E}" type="pres">
      <dgm:prSet presAssocID="{A7C80E73-F87D-4E53-9C4B-97BBC7F8390E}" presName="sibTrans" presStyleLbl="sibTrans2D1" presStyleIdx="3" presStyleCnt="4"/>
      <dgm:spPr/>
    </dgm:pt>
    <dgm:pt modelId="{BCFFB5CA-714D-47C4-8A4E-7D5213F9401C}" type="pres">
      <dgm:prSet presAssocID="{A7C80E73-F87D-4E53-9C4B-97BBC7F8390E}" presName="connectorText" presStyleLbl="sibTrans2D1" presStyleIdx="3" presStyleCnt="4"/>
      <dgm:spPr/>
    </dgm:pt>
  </dgm:ptLst>
  <dgm:cxnLst>
    <dgm:cxn modelId="{FB7C6802-6B8C-47C8-9E79-8146B176FABE}" type="presOf" srcId="{0F6CA224-123A-4706-9D5B-166FA73CFA68}" destId="{B2A7A9DF-D87F-4366-AD52-276979ACE707}" srcOrd="0" destOrd="0" presId="urn:microsoft.com/office/officeart/2005/8/layout/cycle7"/>
    <dgm:cxn modelId="{70403D07-7705-4CD7-A954-836E3382D536}" type="presOf" srcId="{1C48AD1C-0FB0-4AC1-9BF8-C49D94B51C05}" destId="{713F6D41-6B8F-4590-A378-4AF04A101ABA}" srcOrd="0" destOrd="0" presId="urn:microsoft.com/office/officeart/2005/8/layout/cycle7"/>
    <dgm:cxn modelId="{389A9E26-5AAA-47F1-9F10-D44AFAFE0A3A}" type="presOf" srcId="{3B3757B7-3E39-41CD-B75B-8BFD96DD0B83}" destId="{FF0C7B5F-62B1-42E4-A734-3E44C4CB3B93}" srcOrd="0" destOrd="0" presId="urn:microsoft.com/office/officeart/2005/8/layout/cycle7"/>
    <dgm:cxn modelId="{F4AC0F3B-5A4D-4123-995E-5F4A467F806F}" type="presOf" srcId="{DDF5EA4F-002E-4E75-9E9D-3578DFC66FB6}" destId="{530EEC6A-7A21-4325-AE7D-9E5FC5386626}" srcOrd="1" destOrd="0" presId="urn:microsoft.com/office/officeart/2005/8/layout/cycle7"/>
    <dgm:cxn modelId="{A8C8D97B-CEE6-40B4-B8DF-1EBCC6B97C0C}" srcId="{1C48AD1C-0FB0-4AC1-9BF8-C49D94B51C05}" destId="{A5781C53-5970-429B-8114-F5D0914856CB}" srcOrd="0" destOrd="0" parTransId="{0FE27E2F-E1E0-492B-8E44-036A2B912DC0}" sibTransId="{0F6CA224-123A-4706-9D5B-166FA73CFA68}"/>
    <dgm:cxn modelId="{2ADC4E8F-0F7C-4904-B41E-02875F9BD917}" srcId="{1C48AD1C-0FB0-4AC1-9BF8-C49D94B51C05}" destId="{3B3757B7-3E39-41CD-B75B-8BFD96DD0B83}" srcOrd="3" destOrd="0" parTransId="{95C096FC-BCBF-4607-B911-C962B7E7DDF0}" sibTransId="{A7C80E73-F87D-4E53-9C4B-97BBC7F8390E}"/>
    <dgm:cxn modelId="{94F02194-FD4E-4260-BBE8-AEF933DBBCE0}" type="presOf" srcId="{DAA718E1-E916-46F5-A33C-DEDC907A19DC}" destId="{78F873E1-473E-49AA-9D28-9D1CF630479A}" srcOrd="0" destOrd="0" presId="urn:microsoft.com/office/officeart/2005/8/layout/cycle7"/>
    <dgm:cxn modelId="{26ED50B0-22B9-4489-B224-309F9559A0B1}" type="presOf" srcId="{EDD762DA-7C82-48FD-940E-39B70594944B}" destId="{2B6620FA-9DC3-4B4A-8654-228F18AD9E9E}" srcOrd="0" destOrd="0" presId="urn:microsoft.com/office/officeart/2005/8/layout/cycle7"/>
    <dgm:cxn modelId="{F45E77B4-4C37-491B-A1EC-7BCFFD17A70B}" type="presOf" srcId="{0F6CA224-123A-4706-9D5B-166FA73CFA68}" destId="{02052EA3-E76F-474A-A48F-E3F317309C38}" srcOrd="1" destOrd="0" presId="urn:microsoft.com/office/officeart/2005/8/layout/cycle7"/>
    <dgm:cxn modelId="{39E55BB6-79AA-4D60-B255-76B47A3E234A}" type="presOf" srcId="{ED9BA9A7-545C-4D34-8216-DE630EDB4434}" destId="{50B22A9D-7268-4D8A-AB28-FDF5CFF3933C}" srcOrd="0" destOrd="0" presId="urn:microsoft.com/office/officeart/2005/8/layout/cycle7"/>
    <dgm:cxn modelId="{241FC2BA-04C3-463F-9F81-57561DA3CD65}" srcId="{1C48AD1C-0FB0-4AC1-9BF8-C49D94B51C05}" destId="{EDD762DA-7C82-48FD-940E-39B70594944B}" srcOrd="1" destOrd="0" parTransId="{5F17F6F2-50CF-417A-9D7B-675D54D91F73}" sibTransId="{ED9BA9A7-545C-4D34-8216-DE630EDB4434}"/>
    <dgm:cxn modelId="{B11078C5-BCE7-4424-BD35-912E31A5E835}" srcId="{1C48AD1C-0FB0-4AC1-9BF8-C49D94B51C05}" destId="{DAA718E1-E916-46F5-A33C-DEDC907A19DC}" srcOrd="2" destOrd="0" parTransId="{AB74E941-EBB6-4DCC-84FA-09C0AB24B727}" sibTransId="{DDF5EA4F-002E-4E75-9E9D-3578DFC66FB6}"/>
    <dgm:cxn modelId="{062F68D2-8E8F-4F61-B143-60AE235C7A4C}" type="presOf" srcId="{DDF5EA4F-002E-4E75-9E9D-3578DFC66FB6}" destId="{464EC7C3-0CCA-4E4E-A75D-1C40C809D338}" srcOrd="0" destOrd="0" presId="urn:microsoft.com/office/officeart/2005/8/layout/cycle7"/>
    <dgm:cxn modelId="{DB9813E3-5675-4AFD-BC54-AE8BAECEB9A3}" type="presOf" srcId="{A7C80E73-F87D-4E53-9C4B-97BBC7F8390E}" destId="{E8DF5F02-2721-4ACF-9E08-8ED296B2888E}" srcOrd="0" destOrd="0" presId="urn:microsoft.com/office/officeart/2005/8/layout/cycle7"/>
    <dgm:cxn modelId="{344F81EC-2D60-4B02-B761-BF9A7F0894F3}" type="presOf" srcId="{ED9BA9A7-545C-4D34-8216-DE630EDB4434}" destId="{06168BE0-582C-45BC-9314-160CD2602451}" srcOrd="1" destOrd="0" presId="urn:microsoft.com/office/officeart/2005/8/layout/cycle7"/>
    <dgm:cxn modelId="{7D7169F4-16E5-4593-856F-176E0A59E8F8}" type="presOf" srcId="{A7C80E73-F87D-4E53-9C4B-97BBC7F8390E}" destId="{BCFFB5CA-714D-47C4-8A4E-7D5213F9401C}" srcOrd="1" destOrd="0" presId="urn:microsoft.com/office/officeart/2005/8/layout/cycle7"/>
    <dgm:cxn modelId="{C6CD9EFB-90CC-4B84-B28B-95F20D898FAE}" type="presOf" srcId="{A5781C53-5970-429B-8114-F5D0914856CB}" destId="{D5E3F3DB-851C-46F8-B29C-C5BA7A175FCC}" srcOrd="0" destOrd="0" presId="urn:microsoft.com/office/officeart/2005/8/layout/cycle7"/>
    <dgm:cxn modelId="{454A767E-27B9-4EEF-BE08-F07D6211EB71}" type="presParOf" srcId="{713F6D41-6B8F-4590-A378-4AF04A101ABA}" destId="{D5E3F3DB-851C-46F8-B29C-C5BA7A175FCC}" srcOrd="0" destOrd="0" presId="urn:microsoft.com/office/officeart/2005/8/layout/cycle7"/>
    <dgm:cxn modelId="{E67D3843-CD7B-4257-ACF1-D4DD959C53F8}" type="presParOf" srcId="{713F6D41-6B8F-4590-A378-4AF04A101ABA}" destId="{B2A7A9DF-D87F-4366-AD52-276979ACE707}" srcOrd="1" destOrd="0" presId="urn:microsoft.com/office/officeart/2005/8/layout/cycle7"/>
    <dgm:cxn modelId="{699FFB33-5E9B-4C13-B880-3B8D7C4C95FC}" type="presParOf" srcId="{B2A7A9DF-D87F-4366-AD52-276979ACE707}" destId="{02052EA3-E76F-474A-A48F-E3F317309C38}" srcOrd="0" destOrd="0" presId="urn:microsoft.com/office/officeart/2005/8/layout/cycle7"/>
    <dgm:cxn modelId="{8F51E73C-FF9E-4FC1-9BB8-6E7B0E243F7B}" type="presParOf" srcId="{713F6D41-6B8F-4590-A378-4AF04A101ABA}" destId="{2B6620FA-9DC3-4B4A-8654-228F18AD9E9E}" srcOrd="2" destOrd="0" presId="urn:microsoft.com/office/officeart/2005/8/layout/cycle7"/>
    <dgm:cxn modelId="{E74BB480-B2CA-47F5-8191-D730441F8981}" type="presParOf" srcId="{713F6D41-6B8F-4590-A378-4AF04A101ABA}" destId="{50B22A9D-7268-4D8A-AB28-FDF5CFF3933C}" srcOrd="3" destOrd="0" presId="urn:microsoft.com/office/officeart/2005/8/layout/cycle7"/>
    <dgm:cxn modelId="{9C8326A2-C6C7-41CB-B3B5-D069BDD10320}" type="presParOf" srcId="{50B22A9D-7268-4D8A-AB28-FDF5CFF3933C}" destId="{06168BE0-582C-45BC-9314-160CD2602451}" srcOrd="0" destOrd="0" presId="urn:microsoft.com/office/officeart/2005/8/layout/cycle7"/>
    <dgm:cxn modelId="{01991044-657F-469E-B870-40C514051CBE}" type="presParOf" srcId="{713F6D41-6B8F-4590-A378-4AF04A101ABA}" destId="{78F873E1-473E-49AA-9D28-9D1CF630479A}" srcOrd="4" destOrd="0" presId="urn:microsoft.com/office/officeart/2005/8/layout/cycle7"/>
    <dgm:cxn modelId="{E9A0549E-C34B-46CC-8B06-B184C151D5B7}" type="presParOf" srcId="{713F6D41-6B8F-4590-A378-4AF04A101ABA}" destId="{464EC7C3-0CCA-4E4E-A75D-1C40C809D338}" srcOrd="5" destOrd="0" presId="urn:microsoft.com/office/officeart/2005/8/layout/cycle7"/>
    <dgm:cxn modelId="{45BB93A3-06AE-4BC0-9015-435CC79CAC47}" type="presParOf" srcId="{464EC7C3-0CCA-4E4E-A75D-1C40C809D338}" destId="{530EEC6A-7A21-4325-AE7D-9E5FC5386626}" srcOrd="0" destOrd="0" presId="urn:microsoft.com/office/officeart/2005/8/layout/cycle7"/>
    <dgm:cxn modelId="{A0677F01-ADA4-47F2-97BC-D40495768268}" type="presParOf" srcId="{713F6D41-6B8F-4590-A378-4AF04A101ABA}" destId="{FF0C7B5F-62B1-42E4-A734-3E44C4CB3B93}" srcOrd="6" destOrd="0" presId="urn:microsoft.com/office/officeart/2005/8/layout/cycle7"/>
    <dgm:cxn modelId="{222F9BD6-A975-48DD-84B5-F477996A1E91}" type="presParOf" srcId="{713F6D41-6B8F-4590-A378-4AF04A101ABA}" destId="{E8DF5F02-2721-4ACF-9E08-8ED296B2888E}" srcOrd="7" destOrd="0" presId="urn:microsoft.com/office/officeart/2005/8/layout/cycle7"/>
    <dgm:cxn modelId="{9FA17438-01C4-4A14-ACCF-DEE665387F1B}" type="presParOf" srcId="{E8DF5F02-2721-4ACF-9E08-8ED296B2888E}" destId="{BCFFB5CA-714D-47C4-8A4E-7D5213F9401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DA5DC-E7EB-413E-9C7C-527EC3E2A0B5}">
      <dsp:nvSpPr>
        <dsp:cNvPr id="0" name=""/>
        <dsp:cNvSpPr/>
      </dsp:nvSpPr>
      <dsp:spPr>
        <a:xfrm rot="5400000">
          <a:off x="6318552" y="-2720818"/>
          <a:ext cx="643506" cy="624969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Optimize data storage and security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Connect NIH data systems</a:t>
          </a:r>
        </a:p>
      </dsp:txBody>
      <dsp:txXfrm rot="-5400000">
        <a:off x="3515456" y="113691"/>
        <a:ext cx="6218286" cy="580680"/>
      </dsp:txXfrm>
    </dsp:sp>
    <dsp:sp modelId="{A8BB806A-9C1B-4964-BE11-1139D46089A7}">
      <dsp:nvSpPr>
        <dsp:cNvPr id="0" name=""/>
        <dsp:cNvSpPr/>
      </dsp:nvSpPr>
      <dsp:spPr>
        <a:xfrm>
          <a:off x="0" y="1839"/>
          <a:ext cx="3515455" cy="8043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Infrastructure</a:t>
          </a:r>
        </a:p>
      </dsp:txBody>
      <dsp:txXfrm>
        <a:off x="39267" y="41106"/>
        <a:ext cx="3436921" cy="725849"/>
      </dsp:txXfrm>
    </dsp:sp>
    <dsp:sp modelId="{4EC0B08A-D9B2-469E-9A96-376300D0E8A2}">
      <dsp:nvSpPr>
        <dsp:cNvPr id="0" name=""/>
        <dsp:cNvSpPr/>
      </dsp:nvSpPr>
      <dsp:spPr>
        <a:xfrm rot="5400000">
          <a:off x="6318552" y="-1876215"/>
          <a:ext cx="643506" cy="624969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Modernize data repository ecosystem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Support storage and sharing of individual datasets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Better integrate clinical and observational data into biomedical data science</a:t>
          </a:r>
        </a:p>
      </dsp:txBody>
      <dsp:txXfrm rot="-5400000">
        <a:off x="3515456" y="958294"/>
        <a:ext cx="6218286" cy="580680"/>
      </dsp:txXfrm>
    </dsp:sp>
    <dsp:sp modelId="{9AF97154-55C9-4D97-9D66-800631E12AB8}">
      <dsp:nvSpPr>
        <dsp:cNvPr id="0" name=""/>
        <dsp:cNvSpPr/>
      </dsp:nvSpPr>
      <dsp:spPr>
        <a:xfrm>
          <a:off x="0" y="846442"/>
          <a:ext cx="3515455" cy="8043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Modernized Data Ecosystem</a:t>
          </a:r>
        </a:p>
      </dsp:txBody>
      <dsp:txXfrm>
        <a:off x="39267" y="885709"/>
        <a:ext cx="3436921" cy="725849"/>
      </dsp:txXfrm>
    </dsp:sp>
    <dsp:sp modelId="{5C93B1BE-D9D4-43CE-BCD9-324A272639D1}">
      <dsp:nvSpPr>
        <dsp:cNvPr id="0" name=""/>
        <dsp:cNvSpPr/>
      </dsp:nvSpPr>
      <dsp:spPr>
        <a:xfrm rot="5400000">
          <a:off x="6318552" y="-1031613"/>
          <a:ext cx="643506" cy="624969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Support useful, generalizable, and accessible tools and workflows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Broaden utility of and access to specialized tools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 discovery and cataloging resources</a:t>
          </a:r>
        </a:p>
      </dsp:txBody>
      <dsp:txXfrm rot="-5400000">
        <a:off x="3515456" y="1802896"/>
        <a:ext cx="6218286" cy="580680"/>
      </dsp:txXfrm>
    </dsp:sp>
    <dsp:sp modelId="{17AAB121-907C-4B80-825D-738CCB03B1AA}">
      <dsp:nvSpPr>
        <dsp:cNvPr id="0" name=""/>
        <dsp:cNvSpPr/>
      </dsp:nvSpPr>
      <dsp:spPr>
        <a:xfrm>
          <a:off x="0" y="1691044"/>
          <a:ext cx="3515455" cy="8043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Management, Analytics, and Tools</a:t>
          </a:r>
        </a:p>
      </dsp:txBody>
      <dsp:txXfrm>
        <a:off x="39267" y="1730311"/>
        <a:ext cx="3436921" cy="725849"/>
      </dsp:txXfrm>
    </dsp:sp>
    <dsp:sp modelId="{2EE0D1DC-28FB-4A1A-B9B5-9EF8A879B988}">
      <dsp:nvSpPr>
        <dsp:cNvPr id="0" name=""/>
        <dsp:cNvSpPr/>
      </dsp:nvSpPr>
      <dsp:spPr>
        <a:xfrm rot="5400000">
          <a:off x="6318552" y="-187011"/>
          <a:ext cx="643506" cy="624969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Enhance the NIH data-science workforce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Expand the national research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Engage a broader community</a:t>
          </a:r>
        </a:p>
      </dsp:txBody>
      <dsp:txXfrm rot="-5400000">
        <a:off x="3515456" y="2647498"/>
        <a:ext cx="6218286" cy="580680"/>
      </dsp:txXfrm>
    </dsp:sp>
    <dsp:sp modelId="{DE604112-E94F-4D09-8F17-FB09AFCEC229}">
      <dsp:nvSpPr>
        <dsp:cNvPr id="0" name=""/>
        <dsp:cNvSpPr/>
      </dsp:nvSpPr>
      <dsp:spPr>
        <a:xfrm>
          <a:off x="0" y="2535646"/>
          <a:ext cx="3515455" cy="8043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Workforce development</a:t>
          </a:r>
        </a:p>
      </dsp:txBody>
      <dsp:txXfrm>
        <a:off x="39267" y="2574913"/>
        <a:ext cx="3436921" cy="725849"/>
      </dsp:txXfrm>
    </dsp:sp>
    <dsp:sp modelId="{36F4BF96-9B67-4ACB-BD28-B62435F7CA34}">
      <dsp:nvSpPr>
        <dsp:cNvPr id="0" name=""/>
        <dsp:cNvSpPr/>
      </dsp:nvSpPr>
      <dsp:spPr>
        <a:xfrm rot="5400000">
          <a:off x="6318552" y="657591"/>
          <a:ext cx="643506" cy="624969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Develop policies for FAIR data ecosystem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Enhance stewardship</a:t>
          </a:r>
        </a:p>
      </dsp:txBody>
      <dsp:txXfrm rot="-5400000">
        <a:off x="3515456" y="3492101"/>
        <a:ext cx="6218286" cy="580680"/>
      </dsp:txXfrm>
    </dsp:sp>
    <dsp:sp modelId="{8DA1B54C-F079-4348-986E-959215EBF086}">
      <dsp:nvSpPr>
        <dsp:cNvPr id="0" name=""/>
        <dsp:cNvSpPr/>
      </dsp:nvSpPr>
      <dsp:spPr>
        <a:xfrm>
          <a:off x="0" y="3380249"/>
          <a:ext cx="3515455" cy="8043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Stewardship and Sustainability</a:t>
          </a:r>
        </a:p>
      </dsp:txBody>
      <dsp:txXfrm>
        <a:off x="39267" y="3419516"/>
        <a:ext cx="3436921" cy="725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732BE-8A03-471E-9A2B-683952A49FE3}">
      <dsp:nvSpPr>
        <dsp:cNvPr id="0" name=""/>
        <dsp:cNvSpPr/>
      </dsp:nvSpPr>
      <dsp:spPr>
        <a:xfrm>
          <a:off x="3351" y="139792"/>
          <a:ext cx="3267913" cy="8839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Accelerate discovery and advance health through data-driven research</a:t>
          </a:r>
        </a:p>
      </dsp:txBody>
      <dsp:txXfrm>
        <a:off x="3351" y="139792"/>
        <a:ext cx="3267913" cy="883982"/>
      </dsp:txXfrm>
    </dsp:sp>
    <dsp:sp modelId="{65732B4F-340E-4860-8B4B-37C424E6C249}">
      <dsp:nvSpPr>
        <dsp:cNvPr id="0" name=""/>
        <dsp:cNvSpPr/>
      </dsp:nvSpPr>
      <dsp:spPr>
        <a:xfrm>
          <a:off x="3351" y="1023775"/>
          <a:ext cx="3267913" cy="335164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Connect the resources of a digital research enterprise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Advance research and development in biomedical informatics and data science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Foster open science policies and practices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Create a sustainable institutional, physical, and computational infrastructure</a:t>
          </a:r>
        </a:p>
      </dsp:txBody>
      <dsp:txXfrm>
        <a:off x="3351" y="1023775"/>
        <a:ext cx="3267913" cy="3351645"/>
      </dsp:txXfrm>
    </dsp:sp>
    <dsp:sp modelId="{6BDE0258-A240-4094-8E17-BF0159D01F1C}">
      <dsp:nvSpPr>
        <dsp:cNvPr id="0" name=""/>
        <dsp:cNvSpPr/>
      </dsp:nvSpPr>
      <dsp:spPr>
        <a:xfrm>
          <a:off x="3728773" y="139792"/>
          <a:ext cx="3267913" cy="8839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Reach more people in more ways through enhanced dissemination and engagement</a:t>
          </a:r>
        </a:p>
      </dsp:txBody>
      <dsp:txXfrm>
        <a:off x="3728773" y="139792"/>
        <a:ext cx="3267913" cy="883982"/>
      </dsp:txXfrm>
    </dsp:sp>
    <dsp:sp modelId="{5F7BEB55-8AF6-4E67-81CE-8CFEE6EFBA56}">
      <dsp:nvSpPr>
        <dsp:cNvPr id="0" name=""/>
        <dsp:cNvSpPr/>
      </dsp:nvSpPr>
      <dsp:spPr>
        <a:xfrm>
          <a:off x="3728773" y="1023775"/>
          <a:ext cx="3267913" cy="335164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Know NLM users and engage with persistence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Foster distinctiveness of NLM as a reliable, trustable source of health information and biomedical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Support research in biomedical and health information access methods and information dissemination strategies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Enhance information delivery</a:t>
          </a:r>
        </a:p>
      </dsp:txBody>
      <dsp:txXfrm>
        <a:off x="3728773" y="1023775"/>
        <a:ext cx="3267913" cy="3351645"/>
      </dsp:txXfrm>
    </dsp:sp>
    <dsp:sp modelId="{CD648188-5F12-464E-812E-D73B005A3531}">
      <dsp:nvSpPr>
        <dsp:cNvPr id="0" name=""/>
        <dsp:cNvSpPr/>
      </dsp:nvSpPr>
      <dsp:spPr>
        <a:xfrm>
          <a:off x="7454195" y="139792"/>
          <a:ext cx="3267913" cy="8839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Build a workforce for data-driven research and health</a:t>
          </a:r>
        </a:p>
      </dsp:txBody>
      <dsp:txXfrm>
        <a:off x="7454195" y="139792"/>
        <a:ext cx="3267913" cy="883982"/>
      </dsp:txXfrm>
    </dsp:sp>
    <dsp:sp modelId="{6EE50D01-3F72-400C-B212-F00254E8DC96}">
      <dsp:nvSpPr>
        <dsp:cNvPr id="0" name=""/>
        <dsp:cNvSpPr/>
      </dsp:nvSpPr>
      <dsp:spPr>
        <a:xfrm>
          <a:off x="7454195" y="1023775"/>
          <a:ext cx="3267913" cy="335164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Expand and enhance research training for biomedical informatics and data science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Assure data science and open science proficiency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Increase workforce diversity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Engage the next generation and promote data literacy</a:t>
          </a:r>
        </a:p>
      </dsp:txBody>
      <dsp:txXfrm>
        <a:off x="7454195" y="1023775"/>
        <a:ext cx="3267913" cy="3351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CED37-D5FB-480D-AC0C-AA912CDF3C67}">
      <dsp:nvSpPr>
        <dsp:cNvPr id="0" name=""/>
        <dsp:cNvSpPr/>
      </dsp:nvSpPr>
      <dsp:spPr>
        <a:xfrm>
          <a:off x="52" y="165582"/>
          <a:ext cx="5011848" cy="10482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Goal 1: Advance understanding of biological pathways and environmental contributors to health and disease</a:t>
          </a:r>
        </a:p>
      </dsp:txBody>
      <dsp:txXfrm>
        <a:off x="52" y="165582"/>
        <a:ext cx="5011848" cy="1048229"/>
      </dsp:txXfrm>
    </dsp:sp>
    <dsp:sp modelId="{DA5128E1-EABB-49D4-9CE9-3891985FFAD5}">
      <dsp:nvSpPr>
        <dsp:cNvPr id="0" name=""/>
        <dsp:cNvSpPr/>
      </dsp:nvSpPr>
      <dsp:spPr>
        <a:xfrm>
          <a:off x="52" y="1213811"/>
          <a:ext cx="5011848" cy="313581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1.3 - Develop innovative technologies and resources and expand data science to advance scientific progress and enhance health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Advancing data repository/biorepository science and management to enhance utility and user adoption</a:t>
          </a:r>
        </a:p>
      </dsp:txBody>
      <dsp:txXfrm>
        <a:off x="52" y="1213811"/>
        <a:ext cx="5011848" cy="3135819"/>
      </dsp:txXfrm>
    </dsp:sp>
    <dsp:sp modelId="{6BDE0258-A240-4094-8E17-BF0159D01F1C}">
      <dsp:nvSpPr>
        <dsp:cNvPr id="0" name=""/>
        <dsp:cNvSpPr/>
      </dsp:nvSpPr>
      <dsp:spPr>
        <a:xfrm>
          <a:off x="5713559" y="165582"/>
          <a:ext cx="5011848" cy="10482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Goal 2: Advance pivotal clinical studies and trials for prevention, treatment, and cures in diverse populations</a:t>
          </a:r>
        </a:p>
      </dsp:txBody>
      <dsp:txXfrm>
        <a:off x="5713559" y="165582"/>
        <a:ext cx="5011848" cy="1048229"/>
      </dsp:txXfrm>
    </dsp:sp>
    <dsp:sp modelId="{5F7BEB55-8AF6-4E67-81CE-8CFEE6EFBA56}">
      <dsp:nvSpPr>
        <dsp:cNvPr id="0" name=""/>
        <dsp:cNvSpPr/>
      </dsp:nvSpPr>
      <dsp:spPr>
        <a:xfrm>
          <a:off x="5713559" y="1213811"/>
          <a:ext cx="5011848" cy="313581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2.4 - Advance pivotal clinical studies and trials for prevention, treatment, and cures in diverse populations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Developing and incorporating common data elements into clinical studies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2.5 - Optimize clinical infrastructure and resources for clinical studies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Leveraging the research value of repositories</a:t>
          </a:r>
        </a:p>
      </dsp:txBody>
      <dsp:txXfrm>
        <a:off x="5713559" y="1213811"/>
        <a:ext cx="5011848" cy="3135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3F3DB-851C-46F8-B29C-C5BA7A175FCC}">
      <dsp:nvSpPr>
        <dsp:cNvPr id="0" name=""/>
        <dsp:cNvSpPr/>
      </dsp:nvSpPr>
      <dsp:spPr>
        <a:xfrm>
          <a:off x="4361397" y="600"/>
          <a:ext cx="1810391" cy="905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Promote Data Science</a:t>
          </a:r>
        </a:p>
      </dsp:txBody>
      <dsp:txXfrm>
        <a:off x="4387909" y="27112"/>
        <a:ext cx="1757367" cy="852171"/>
      </dsp:txXfrm>
    </dsp:sp>
    <dsp:sp modelId="{B2A7A9DF-D87F-4366-AD52-276979ACE707}">
      <dsp:nvSpPr>
        <dsp:cNvPr id="0" name=""/>
        <dsp:cNvSpPr/>
      </dsp:nvSpPr>
      <dsp:spPr>
        <a:xfrm rot="2700000">
          <a:off x="5664456" y="1164022"/>
          <a:ext cx="942739" cy="3168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759501" y="1227386"/>
        <a:ext cx="752649" cy="190090"/>
      </dsp:txXfrm>
    </dsp:sp>
    <dsp:sp modelId="{2B6620FA-9DC3-4B4A-8654-228F18AD9E9E}">
      <dsp:nvSpPr>
        <dsp:cNvPr id="0" name=""/>
        <dsp:cNvSpPr/>
      </dsp:nvSpPr>
      <dsp:spPr>
        <a:xfrm>
          <a:off x="6099865" y="1739068"/>
          <a:ext cx="1810391" cy="905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Strengthen Biorepositories</a:t>
          </a:r>
        </a:p>
      </dsp:txBody>
      <dsp:txXfrm>
        <a:off x="6126377" y="1765580"/>
        <a:ext cx="1757367" cy="852171"/>
      </dsp:txXfrm>
    </dsp:sp>
    <dsp:sp modelId="{50B22A9D-7268-4D8A-AB28-FDF5CFF3933C}">
      <dsp:nvSpPr>
        <dsp:cNvPr id="0" name=""/>
        <dsp:cNvSpPr/>
      </dsp:nvSpPr>
      <dsp:spPr>
        <a:xfrm rot="8100000">
          <a:off x="5664456" y="2902490"/>
          <a:ext cx="942739" cy="3168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759501" y="2965854"/>
        <a:ext cx="752649" cy="190090"/>
      </dsp:txXfrm>
    </dsp:sp>
    <dsp:sp modelId="{78F873E1-473E-49AA-9D28-9D1CF630479A}">
      <dsp:nvSpPr>
        <dsp:cNvPr id="0" name=""/>
        <dsp:cNvSpPr/>
      </dsp:nvSpPr>
      <dsp:spPr>
        <a:xfrm>
          <a:off x="4361397" y="3477536"/>
          <a:ext cx="1810391" cy="905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Enhance Partnerships</a:t>
          </a:r>
        </a:p>
      </dsp:txBody>
      <dsp:txXfrm>
        <a:off x="4387909" y="3504048"/>
        <a:ext cx="1757367" cy="852171"/>
      </dsp:txXfrm>
    </dsp:sp>
    <dsp:sp modelId="{464EC7C3-0CCA-4E4E-A75D-1C40C809D338}">
      <dsp:nvSpPr>
        <dsp:cNvPr id="0" name=""/>
        <dsp:cNvSpPr/>
      </dsp:nvSpPr>
      <dsp:spPr>
        <a:xfrm rot="13500000">
          <a:off x="3925989" y="2902490"/>
          <a:ext cx="942739" cy="3168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021034" y="2965854"/>
        <a:ext cx="752649" cy="190090"/>
      </dsp:txXfrm>
    </dsp:sp>
    <dsp:sp modelId="{FF0C7B5F-62B1-42E4-A734-3E44C4CB3B93}">
      <dsp:nvSpPr>
        <dsp:cNvPr id="0" name=""/>
        <dsp:cNvSpPr/>
      </dsp:nvSpPr>
      <dsp:spPr>
        <a:xfrm>
          <a:off x="2622929" y="1739068"/>
          <a:ext cx="1810391" cy="905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Promote Innovation</a:t>
          </a:r>
        </a:p>
      </dsp:txBody>
      <dsp:txXfrm>
        <a:off x="2649441" y="1765580"/>
        <a:ext cx="1757367" cy="852171"/>
      </dsp:txXfrm>
    </dsp:sp>
    <dsp:sp modelId="{E8DF5F02-2721-4ACF-9E08-8ED296B2888E}">
      <dsp:nvSpPr>
        <dsp:cNvPr id="0" name=""/>
        <dsp:cNvSpPr/>
      </dsp:nvSpPr>
      <dsp:spPr>
        <a:xfrm rot="18900000">
          <a:off x="3925989" y="1164022"/>
          <a:ext cx="942739" cy="3168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021034" y="1227386"/>
        <a:ext cx="752649" cy="19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6D050-C575-409B-86A3-56FBD2F43C7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5745-DAC5-4CC8-BB0F-C01FD343B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F5745-DAC5-4CC8-BB0F-C01FD343B2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F5745-DAC5-4CC8-BB0F-C01FD343B2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7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F5745-DAC5-4CC8-BB0F-C01FD343B2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2950" y="554038"/>
            <a:ext cx="4787900" cy="26924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9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1A4A3-4EB8-4ADC-918F-BBA7670B51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89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572AEAF-0C66-47C0-8401-725DF57FE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780" y="3427370"/>
            <a:ext cx="5566236" cy="43571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75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F5745-DAC5-4CC8-BB0F-C01FD343B2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2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400"/>
              </a:spcAft>
            </a:pP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F5745-DAC5-4CC8-BB0F-C01FD343B2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1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F5745-DAC5-4CC8-BB0F-C01FD343B2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3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7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2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0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6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EDD0-28D2-44F9-AF80-25ED23EF26D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98D4-A55F-4446-9A1E-9F90FF58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iddk.nih.gov/about-niddk/strategic-plans-reports/niddk-strategic-plan-for-research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1DE0-19A0-A600-AE12-829866B97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682" y="1600200"/>
            <a:ext cx="9698635" cy="142633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Welcome &amp; Opening Remarks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E7C5B-FBD3-83A0-315C-E1D29F9B8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Gregory Germino</a:t>
            </a:r>
          </a:p>
          <a:p>
            <a:r>
              <a:rPr lang="en-US" sz="3200" dirty="0"/>
              <a:t>Deputy Director, NIDDK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477068-3592-9332-F3D4-CB72A1BE81CE}"/>
              </a:ext>
            </a:extLst>
          </p:cNvPr>
          <p:cNvGrpSpPr/>
          <p:nvPr/>
        </p:nvGrpSpPr>
        <p:grpSpPr>
          <a:xfrm>
            <a:off x="-5821" y="-5637"/>
            <a:ext cx="12192000" cy="1181100"/>
            <a:chOff x="-2" y="9015"/>
            <a:chExt cx="12192000" cy="1181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918E8-ACA3-4BC5-C410-7FAA404D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9015"/>
              <a:ext cx="12192000" cy="1181100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EA5B4B1-D2F0-6C45-AC56-5B4D410AA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16" y="258861"/>
              <a:ext cx="3320718" cy="74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197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 background">
            <a:extLst>
              <a:ext uri="{FF2B5EF4-FFF2-40B4-BE49-F238E27FC236}">
                <a16:creationId xmlns:a16="http://schemas.microsoft.com/office/drawing/2014/main" id="{B74216E7-5C2E-9E29-2CF5-0093A1E2A9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808"/>
            <a:ext cx="10515600" cy="86406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Aligning Strategic Plan Objectives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297033-D506-8879-5A16-05F41B06D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550" t="13225" r="62497" b="4895"/>
          <a:stretch/>
        </p:blipFill>
        <p:spPr>
          <a:xfrm>
            <a:off x="8484433" y="1514888"/>
            <a:ext cx="3003235" cy="386130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5CB561-8A41-B909-379B-66FDBAD578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69" t="12220" r="62008" b="3339"/>
          <a:stretch/>
        </p:blipFill>
        <p:spPr>
          <a:xfrm>
            <a:off x="4689427" y="1498339"/>
            <a:ext cx="3026760" cy="389439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23FFDE4-7721-3159-7EF0-BD48C796FDCF}"/>
              </a:ext>
            </a:extLst>
          </p:cNvPr>
          <p:cNvGrpSpPr/>
          <p:nvPr/>
        </p:nvGrpSpPr>
        <p:grpSpPr>
          <a:xfrm>
            <a:off x="1239773" y="1515289"/>
            <a:ext cx="2681409" cy="3860498"/>
            <a:chOff x="1419653" y="1528734"/>
            <a:chExt cx="2681409" cy="38604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759C19-482D-BE23-60E2-5A3F472BA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722" t="40600" r="73304" b="6359"/>
            <a:stretch/>
          </p:blipFill>
          <p:spPr>
            <a:xfrm>
              <a:off x="1419653" y="2319819"/>
              <a:ext cx="2681409" cy="306941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4CE5DF-2D49-9DF2-4C81-2AFE0E92D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082" t="18344" r="71070" b="60865"/>
            <a:stretch/>
          </p:blipFill>
          <p:spPr>
            <a:xfrm>
              <a:off x="1419653" y="1528734"/>
              <a:ext cx="2681408" cy="101959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4967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 background">
            <a:extLst>
              <a:ext uri="{FF2B5EF4-FFF2-40B4-BE49-F238E27FC236}">
                <a16:creationId xmlns:a16="http://schemas.microsoft.com/office/drawing/2014/main" id="{1124063D-54D7-367D-403C-CDBD81CBDE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714" y="-2577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NIH Strategic Plan for Data Science</a:t>
            </a:r>
            <a:br>
              <a:rPr lang="en-US" dirty="0"/>
            </a:br>
            <a:r>
              <a:rPr lang="en-US" sz="3200" dirty="0">
                <a:solidFill>
                  <a:schemeClr val="bg1"/>
                </a:solidFill>
              </a:rPr>
              <a:t>Goals and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A91FC9-A14B-E7B6-5085-9EA1502DC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949639"/>
              </p:ext>
            </p:extLst>
          </p:nvPr>
        </p:nvGraphicFramePr>
        <p:xfrm>
          <a:off x="1483714" y="1350528"/>
          <a:ext cx="9765155" cy="418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562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 background">
            <a:extLst>
              <a:ext uri="{FF2B5EF4-FFF2-40B4-BE49-F238E27FC236}">
                <a16:creationId xmlns:a16="http://schemas.microsoft.com/office/drawing/2014/main" id="{6D74E596-0551-D17B-23CC-88402EFC3D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82" y="45060"/>
            <a:ext cx="10515600" cy="101606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NLM Strategic Plan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922F9F-56EE-4B08-FA95-1FC59E6E6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51620"/>
              </p:ext>
            </p:extLst>
          </p:nvPr>
        </p:nvGraphicFramePr>
        <p:xfrm>
          <a:off x="733269" y="1131464"/>
          <a:ext cx="10725461" cy="451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77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FF83C-683F-5294-46C7-3E04B35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6F092-54B7-47FC-A6A0-FB99F52D59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5919"/>
          <a:stretch/>
        </p:blipFill>
        <p:spPr bwMode="auto">
          <a:xfrm>
            <a:off x="5056785" y="1278415"/>
            <a:ext cx="6333422" cy="404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over of the NIDDK Plan for Strategic Research.">
            <a:extLst>
              <a:ext uri="{FF2B5EF4-FFF2-40B4-BE49-F238E27FC236}">
                <a16:creationId xmlns:a16="http://schemas.microsoft.com/office/drawing/2014/main" id="{666C2728-EA54-AC67-3977-B9ABA8DE6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" y="1244953"/>
            <a:ext cx="3385273" cy="43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C79A3-0913-860B-4342-F576360F9301}"/>
              </a:ext>
            </a:extLst>
          </p:cNvPr>
          <p:cNvSpPr txBox="1"/>
          <p:nvPr/>
        </p:nvSpPr>
        <p:spPr>
          <a:xfrm>
            <a:off x="5056785" y="5384899"/>
            <a:ext cx="57618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https://www.niddk.nih.gov/about-niddk/strategic-plans-reports/niddk-strategic-plan-for-research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ACDEAC-1FCC-C460-7AFD-8A003CBDB3CE}"/>
              </a:ext>
            </a:extLst>
          </p:cNvPr>
          <p:cNvSpPr txBox="1">
            <a:spLocks/>
          </p:cNvSpPr>
          <p:nvPr/>
        </p:nvSpPr>
        <p:spPr>
          <a:xfrm>
            <a:off x="1154509" y="297261"/>
            <a:ext cx="10515600" cy="9820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NIDDK Strategic Plan for Research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 background">
            <a:extLst>
              <a:ext uri="{FF2B5EF4-FFF2-40B4-BE49-F238E27FC236}">
                <a16:creationId xmlns:a16="http://schemas.microsoft.com/office/drawing/2014/main" id="{E32845DB-19D8-7BA3-7C38-67309960A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82" y="45060"/>
            <a:ext cx="10515600" cy="101606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Research Opportunities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922F9F-56EE-4B08-FA95-1FC59E6E6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454387"/>
              </p:ext>
            </p:extLst>
          </p:nvPr>
        </p:nvGraphicFramePr>
        <p:xfrm>
          <a:off x="733269" y="1166633"/>
          <a:ext cx="10725461" cy="451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205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 background">
            <a:extLst>
              <a:ext uri="{FF2B5EF4-FFF2-40B4-BE49-F238E27FC236}">
                <a16:creationId xmlns:a16="http://schemas.microsoft.com/office/drawing/2014/main" id="{C3624A84-80F8-B032-EE9D-7819B0D0F1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8A98A-CDE2-40BB-88B3-4B87D48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982" y="45060"/>
            <a:ext cx="10515600" cy="101606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Scientific Stewardship Opportunities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922F9F-56EE-4B08-FA95-1FC59E6E6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743745"/>
              </p:ext>
            </p:extLst>
          </p:nvPr>
        </p:nvGraphicFramePr>
        <p:xfrm>
          <a:off x="861646" y="1226160"/>
          <a:ext cx="10533186" cy="438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450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25E86-60CA-4066-7C9C-AC1D4329E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D1A5557-D448-B743-6AB2-0BB33FC19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AD1289-DDBA-7DA7-07CA-B01A6BBBE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" b="47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5F1287-DD45-819D-AF8E-79AB984B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2" y="23355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F1656-15C2-9B5F-7FFA-FFCA9B5CB520}"/>
              </a:ext>
            </a:extLst>
          </p:cNvPr>
          <p:cNvGrpSpPr/>
          <p:nvPr/>
        </p:nvGrpSpPr>
        <p:grpSpPr>
          <a:xfrm>
            <a:off x="-5821" y="-5637"/>
            <a:ext cx="12192000" cy="1181100"/>
            <a:chOff x="-2" y="9015"/>
            <a:chExt cx="12192000" cy="11811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2EFEF1-2697-927B-C70B-6A4288FE5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9015"/>
              <a:ext cx="12192000" cy="1181100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3ED63BA-8449-73FF-266D-E8548B7DA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16" y="258861"/>
              <a:ext cx="3320718" cy="74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9835321"/>
      </p:ext>
    </p:extLst>
  </p:cSld>
  <p:clrMapOvr>
    <a:masterClrMapping/>
  </p:clrMapOvr>
</p:sld>
</file>

<file path=ppt/theme/theme1.xml><?xml version="1.0" encoding="utf-8"?>
<a:theme xmlns:a="http://schemas.openxmlformats.org/drawingml/2006/main" name="NIDDKCRWorksho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DDK-CR Workshop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DKCRWorkshop" id="{AF93DBFE-BC8D-43D6-922C-23B45CBF7793}" vid="{A04A6667-293B-4092-8732-FF6A3255A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NIDDKCRWorkshop</Template>
  <TotalTime>350</TotalTime>
  <Words>1898</Words>
  <Application>Microsoft Office PowerPoint</Application>
  <PresentationFormat>Widescreen</PresentationFormat>
  <Paragraphs>102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NIDDKCRWorkshop</vt:lpstr>
      <vt:lpstr>Welcome &amp; Opening Remarks</vt:lpstr>
      <vt:lpstr>Aligning Strategic Plan Objectives</vt:lpstr>
      <vt:lpstr>NIH Strategic Plan for Data Science Goals and Objectives</vt:lpstr>
      <vt:lpstr>NLM Strategic Plan Goals</vt:lpstr>
      <vt:lpstr>PowerPoint Presentation</vt:lpstr>
      <vt:lpstr>Research Opportunities</vt:lpstr>
      <vt:lpstr>Scientific Stewardship Opportunities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Lawlor, Sharon (NIH/NIDDK) [E]</dc:creator>
  <cp:lastModifiedBy>Rodriguez, Rebecca (NIH/NIDDK) [E]</cp:lastModifiedBy>
  <cp:revision>16</cp:revision>
  <dcterms:created xsi:type="dcterms:W3CDTF">2023-08-21T13:31:56Z</dcterms:created>
  <dcterms:modified xsi:type="dcterms:W3CDTF">2023-09-17T22:38:13Z</dcterms:modified>
</cp:coreProperties>
</file>