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18" r:id="rId2"/>
    <p:sldMasterId id="2147483711" r:id="rId3"/>
    <p:sldMasterId id="2147483728" r:id="rId4"/>
  </p:sldMasterIdLst>
  <p:notesMasterIdLst>
    <p:notesMasterId r:id="rId16"/>
  </p:notesMasterIdLst>
  <p:handoutMasterIdLst>
    <p:handoutMasterId r:id="rId17"/>
  </p:handoutMasterIdLst>
  <p:sldIdLst>
    <p:sldId id="256" r:id="rId5"/>
    <p:sldId id="2821" r:id="rId6"/>
    <p:sldId id="264" r:id="rId7"/>
    <p:sldId id="2233" r:id="rId8"/>
    <p:sldId id="2809" r:id="rId9"/>
    <p:sldId id="2145707047" r:id="rId10"/>
    <p:sldId id="2145707048" r:id="rId11"/>
    <p:sldId id="2820" r:id="rId12"/>
    <p:sldId id="2472" r:id="rId13"/>
    <p:sldId id="2829" r:id="rId14"/>
    <p:sldId id="2813"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Wood" initials="JW" lastIdx="6" clrIdx="0">
    <p:extLst>
      <p:ext uri="{19B8F6BF-5375-455C-9EA6-DF929625EA0E}">
        <p15:presenceInfo xmlns:p15="http://schemas.microsoft.com/office/powerpoint/2012/main" userId="S::JWood@vivli.org::fd52b0c4-7e41-4820-81f9-0491a018771c" providerId="AD"/>
      </p:ext>
    </p:extLst>
  </p:cmAuthor>
  <p:cmAuthor id="2" name="Rebecca Li" initials="RL" lastIdx="6" clrIdx="1">
    <p:extLst>
      <p:ext uri="{19B8F6BF-5375-455C-9EA6-DF929625EA0E}">
        <p15:presenceInfo xmlns:p15="http://schemas.microsoft.com/office/powerpoint/2012/main" userId="S::rli@vivli.org::07427574-f9e1-4a3c-9c97-2a6db8bdf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C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13" autoAdjust="0"/>
    <p:restoredTop sz="93582" autoAdjust="0"/>
  </p:normalViewPr>
  <p:slideViewPr>
    <p:cSldViewPr snapToGrid="0" snapToObjects="1">
      <p:cViewPr varScale="1">
        <p:scale>
          <a:sx n="104" d="100"/>
          <a:sy n="104" d="100"/>
        </p:scale>
        <p:origin x="296" y="19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74D6C-0BC1-9240-9034-CFCA449D206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9DCE992-744B-1F47-817D-475CBD733432}">
      <dgm:prSet phldrT="[Text]"/>
      <dgm:spPr>
        <a:solidFill>
          <a:schemeClr val="accent2"/>
        </a:solidFill>
      </dgm:spPr>
      <dgm:t>
        <a:bodyPr/>
        <a:lstStyle/>
        <a:p>
          <a:r>
            <a:rPr lang="en-US" dirty="0"/>
            <a:t>Findable </a:t>
          </a:r>
        </a:p>
      </dgm:t>
    </dgm:pt>
    <dgm:pt modelId="{BF0C17D8-957A-5747-ACEE-4743346DE9DA}" type="parTrans" cxnId="{1C4C46B1-F0F2-DF48-A2C2-0C5A4B1703C3}">
      <dgm:prSet/>
      <dgm:spPr/>
      <dgm:t>
        <a:bodyPr/>
        <a:lstStyle/>
        <a:p>
          <a:endParaRPr lang="en-US"/>
        </a:p>
      </dgm:t>
    </dgm:pt>
    <dgm:pt modelId="{66E57A5E-D0C9-CA47-AFE9-BE5B82A5A110}" type="sibTrans" cxnId="{1C4C46B1-F0F2-DF48-A2C2-0C5A4B1703C3}">
      <dgm:prSet/>
      <dgm:spPr/>
      <dgm:t>
        <a:bodyPr/>
        <a:lstStyle/>
        <a:p>
          <a:endParaRPr lang="en-US"/>
        </a:p>
      </dgm:t>
    </dgm:pt>
    <dgm:pt modelId="{4010C785-6F91-3D44-A2DC-A2FC43B70347}">
      <dgm:prSet phldrT="[Text]"/>
      <dgm:spPr/>
      <dgm:t>
        <a:bodyPr/>
        <a:lstStyle/>
        <a:p>
          <a:r>
            <a:rPr lang="en-US" dirty="0"/>
            <a:t>Accessible</a:t>
          </a:r>
        </a:p>
      </dgm:t>
    </dgm:pt>
    <dgm:pt modelId="{41CDD1C4-3C0C-234F-87A2-9C5508CEC6BA}" type="parTrans" cxnId="{BB4E6FC6-80C5-964D-B0CD-6236382880FC}">
      <dgm:prSet/>
      <dgm:spPr/>
      <dgm:t>
        <a:bodyPr/>
        <a:lstStyle/>
        <a:p>
          <a:endParaRPr lang="en-US"/>
        </a:p>
      </dgm:t>
    </dgm:pt>
    <dgm:pt modelId="{3E670188-3184-E34D-9AB0-80F0E64D0C58}" type="sibTrans" cxnId="{BB4E6FC6-80C5-964D-B0CD-6236382880FC}">
      <dgm:prSet/>
      <dgm:spPr/>
      <dgm:t>
        <a:bodyPr/>
        <a:lstStyle/>
        <a:p>
          <a:endParaRPr lang="en-US"/>
        </a:p>
      </dgm:t>
    </dgm:pt>
    <dgm:pt modelId="{4DF843B0-B322-8C49-9E79-1C9B2D69B7FB}">
      <dgm:prSet phldrT="[Text]"/>
      <dgm:spPr>
        <a:solidFill>
          <a:srgbClr val="00B050"/>
        </a:solidFill>
        <a:ln w="57150">
          <a:solidFill>
            <a:schemeClr val="bg1"/>
          </a:solidFill>
        </a:ln>
      </dgm:spPr>
      <dgm:t>
        <a:bodyPr/>
        <a:lstStyle/>
        <a:p>
          <a:r>
            <a:rPr lang="en-US" dirty="0"/>
            <a:t>Interoperable</a:t>
          </a:r>
        </a:p>
      </dgm:t>
    </dgm:pt>
    <dgm:pt modelId="{B69944FC-BED6-A644-B192-539B091F89A3}" type="parTrans" cxnId="{8046046B-D67A-DF4B-89E1-76B9240C24B4}">
      <dgm:prSet/>
      <dgm:spPr/>
      <dgm:t>
        <a:bodyPr/>
        <a:lstStyle/>
        <a:p>
          <a:endParaRPr lang="en-US"/>
        </a:p>
      </dgm:t>
    </dgm:pt>
    <dgm:pt modelId="{C2311771-5193-764D-9755-82EA03EC26BF}" type="sibTrans" cxnId="{8046046B-D67A-DF4B-89E1-76B9240C24B4}">
      <dgm:prSet/>
      <dgm:spPr/>
      <dgm:t>
        <a:bodyPr/>
        <a:lstStyle/>
        <a:p>
          <a:endParaRPr lang="en-US"/>
        </a:p>
      </dgm:t>
    </dgm:pt>
    <dgm:pt modelId="{3EC909DD-6FEC-5B4F-887B-E7153415D8D1}">
      <dgm:prSet phldrT="[Text]"/>
      <dgm:spPr>
        <a:solidFill>
          <a:schemeClr val="tx2"/>
        </a:solidFill>
      </dgm:spPr>
      <dgm:t>
        <a:bodyPr/>
        <a:lstStyle/>
        <a:p>
          <a:r>
            <a:rPr lang="en-US" dirty="0"/>
            <a:t>Reusable</a:t>
          </a:r>
        </a:p>
      </dgm:t>
    </dgm:pt>
    <dgm:pt modelId="{846BEEEB-D9D9-8940-98F8-AF656A85B456}" type="parTrans" cxnId="{6B6F316A-8979-214A-8697-FA7C1006BEE7}">
      <dgm:prSet/>
      <dgm:spPr/>
      <dgm:t>
        <a:bodyPr/>
        <a:lstStyle/>
        <a:p>
          <a:endParaRPr lang="en-US"/>
        </a:p>
      </dgm:t>
    </dgm:pt>
    <dgm:pt modelId="{0606EC01-9889-BA4C-BE12-FB0F0A3D79F7}" type="sibTrans" cxnId="{6B6F316A-8979-214A-8697-FA7C1006BEE7}">
      <dgm:prSet/>
      <dgm:spPr/>
      <dgm:t>
        <a:bodyPr/>
        <a:lstStyle/>
        <a:p>
          <a:endParaRPr lang="en-US"/>
        </a:p>
      </dgm:t>
    </dgm:pt>
    <dgm:pt modelId="{F0D8CF21-A144-B043-988E-8DE84ED91112}" type="pres">
      <dgm:prSet presAssocID="{60874D6C-0BC1-9240-9034-CFCA449D2065}" presName="matrix" presStyleCnt="0">
        <dgm:presLayoutVars>
          <dgm:chMax val="1"/>
          <dgm:dir/>
          <dgm:resizeHandles val="exact"/>
        </dgm:presLayoutVars>
      </dgm:prSet>
      <dgm:spPr/>
    </dgm:pt>
    <dgm:pt modelId="{2139F178-A579-5A4D-8D5A-D264AFA71F38}" type="pres">
      <dgm:prSet presAssocID="{60874D6C-0BC1-9240-9034-CFCA449D2065}" presName="diamond" presStyleLbl="bgShp" presStyleIdx="0" presStyleCnt="1"/>
      <dgm:spPr/>
    </dgm:pt>
    <dgm:pt modelId="{1B43DF2B-D30D-B444-B317-B11D0D1497F5}" type="pres">
      <dgm:prSet presAssocID="{60874D6C-0BC1-9240-9034-CFCA449D2065}" presName="quad1" presStyleLbl="node1" presStyleIdx="0" presStyleCnt="4">
        <dgm:presLayoutVars>
          <dgm:chMax val="0"/>
          <dgm:chPref val="0"/>
          <dgm:bulletEnabled val="1"/>
        </dgm:presLayoutVars>
      </dgm:prSet>
      <dgm:spPr/>
    </dgm:pt>
    <dgm:pt modelId="{4FA45B40-9948-3C42-935D-17E4556F8591}" type="pres">
      <dgm:prSet presAssocID="{60874D6C-0BC1-9240-9034-CFCA449D2065}" presName="quad2" presStyleLbl="node1" presStyleIdx="1" presStyleCnt="4">
        <dgm:presLayoutVars>
          <dgm:chMax val="0"/>
          <dgm:chPref val="0"/>
          <dgm:bulletEnabled val="1"/>
        </dgm:presLayoutVars>
      </dgm:prSet>
      <dgm:spPr/>
    </dgm:pt>
    <dgm:pt modelId="{17718420-8AE6-2A42-B480-18027547D1D8}" type="pres">
      <dgm:prSet presAssocID="{60874D6C-0BC1-9240-9034-CFCA449D2065}" presName="quad3" presStyleLbl="node1" presStyleIdx="2" presStyleCnt="4">
        <dgm:presLayoutVars>
          <dgm:chMax val="0"/>
          <dgm:chPref val="0"/>
          <dgm:bulletEnabled val="1"/>
        </dgm:presLayoutVars>
      </dgm:prSet>
      <dgm:spPr/>
    </dgm:pt>
    <dgm:pt modelId="{53ACDDA4-2CAD-724A-851A-7BE6F0BF9DB7}" type="pres">
      <dgm:prSet presAssocID="{60874D6C-0BC1-9240-9034-CFCA449D2065}" presName="quad4" presStyleLbl="node1" presStyleIdx="3" presStyleCnt="4">
        <dgm:presLayoutVars>
          <dgm:chMax val="0"/>
          <dgm:chPref val="0"/>
          <dgm:bulletEnabled val="1"/>
        </dgm:presLayoutVars>
      </dgm:prSet>
      <dgm:spPr/>
    </dgm:pt>
  </dgm:ptLst>
  <dgm:cxnLst>
    <dgm:cxn modelId="{6B6F316A-8979-214A-8697-FA7C1006BEE7}" srcId="{60874D6C-0BC1-9240-9034-CFCA449D2065}" destId="{3EC909DD-6FEC-5B4F-887B-E7153415D8D1}" srcOrd="3" destOrd="0" parTransId="{846BEEEB-D9D9-8940-98F8-AF656A85B456}" sibTransId="{0606EC01-9889-BA4C-BE12-FB0F0A3D79F7}"/>
    <dgm:cxn modelId="{8046046B-D67A-DF4B-89E1-76B9240C24B4}" srcId="{60874D6C-0BC1-9240-9034-CFCA449D2065}" destId="{4DF843B0-B322-8C49-9E79-1C9B2D69B7FB}" srcOrd="2" destOrd="0" parTransId="{B69944FC-BED6-A644-B192-539B091F89A3}" sibTransId="{C2311771-5193-764D-9755-82EA03EC26BF}"/>
    <dgm:cxn modelId="{BB5FB875-E763-9246-A20B-AC5590DF0531}" type="presOf" srcId="{4DF843B0-B322-8C49-9E79-1C9B2D69B7FB}" destId="{17718420-8AE6-2A42-B480-18027547D1D8}" srcOrd="0" destOrd="0" presId="urn:microsoft.com/office/officeart/2005/8/layout/matrix3"/>
    <dgm:cxn modelId="{66E7EF75-0072-1A4E-B96A-EBF8779F5166}" type="presOf" srcId="{4010C785-6F91-3D44-A2DC-A2FC43B70347}" destId="{4FA45B40-9948-3C42-935D-17E4556F8591}" srcOrd="0" destOrd="0" presId="urn:microsoft.com/office/officeart/2005/8/layout/matrix3"/>
    <dgm:cxn modelId="{01B7177F-C387-BD4B-BD05-D0D7D645FC81}" type="presOf" srcId="{09DCE992-744B-1F47-817D-475CBD733432}" destId="{1B43DF2B-D30D-B444-B317-B11D0D1497F5}" srcOrd="0" destOrd="0" presId="urn:microsoft.com/office/officeart/2005/8/layout/matrix3"/>
    <dgm:cxn modelId="{1C4C46B1-F0F2-DF48-A2C2-0C5A4B1703C3}" srcId="{60874D6C-0BC1-9240-9034-CFCA449D2065}" destId="{09DCE992-744B-1F47-817D-475CBD733432}" srcOrd="0" destOrd="0" parTransId="{BF0C17D8-957A-5747-ACEE-4743346DE9DA}" sibTransId="{66E57A5E-D0C9-CA47-AFE9-BE5B82A5A110}"/>
    <dgm:cxn modelId="{73C847BB-7B89-5D4D-B6A8-D5DC26D3E750}" type="presOf" srcId="{60874D6C-0BC1-9240-9034-CFCA449D2065}" destId="{F0D8CF21-A144-B043-988E-8DE84ED91112}" srcOrd="0" destOrd="0" presId="urn:microsoft.com/office/officeart/2005/8/layout/matrix3"/>
    <dgm:cxn modelId="{BB4E6FC6-80C5-964D-B0CD-6236382880FC}" srcId="{60874D6C-0BC1-9240-9034-CFCA449D2065}" destId="{4010C785-6F91-3D44-A2DC-A2FC43B70347}" srcOrd="1" destOrd="0" parTransId="{41CDD1C4-3C0C-234F-87A2-9C5508CEC6BA}" sibTransId="{3E670188-3184-E34D-9AB0-80F0E64D0C58}"/>
    <dgm:cxn modelId="{3B6844F0-05CC-2E4F-BD34-ECFD91F38EBC}" type="presOf" srcId="{3EC909DD-6FEC-5B4F-887B-E7153415D8D1}" destId="{53ACDDA4-2CAD-724A-851A-7BE6F0BF9DB7}" srcOrd="0" destOrd="0" presId="urn:microsoft.com/office/officeart/2005/8/layout/matrix3"/>
    <dgm:cxn modelId="{10D3500A-6128-7D48-A475-25CC0312406D}" type="presParOf" srcId="{F0D8CF21-A144-B043-988E-8DE84ED91112}" destId="{2139F178-A579-5A4D-8D5A-D264AFA71F38}" srcOrd="0" destOrd="0" presId="urn:microsoft.com/office/officeart/2005/8/layout/matrix3"/>
    <dgm:cxn modelId="{AD6CF51E-6E7C-8A4E-B79E-A770010ED543}" type="presParOf" srcId="{F0D8CF21-A144-B043-988E-8DE84ED91112}" destId="{1B43DF2B-D30D-B444-B317-B11D0D1497F5}" srcOrd="1" destOrd="0" presId="urn:microsoft.com/office/officeart/2005/8/layout/matrix3"/>
    <dgm:cxn modelId="{5D474F9A-8185-214A-BEA7-3738D76B3541}" type="presParOf" srcId="{F0D8CF21-A144-B043-988E-8DE84ED91112}" destId="{4FA45B40-9948-3C42-935D-17E4556F8591}" srcOrd="2" destOrd="0" presId="urn:microsoft.com/office/officeart/2005/8/layout/matrix3"/>
    <dgm:cxn modelId="{D147D767-5EC4-9F4A-AC5F-99C74851BDEE}" type="presParOf" srcId="{F0D8CF21-A144-B043-988E-8DE84ED91112}" destId="{17718420-8AE6-2A42-B480-18027547D1D8}" srcOrd="3" destOrd="0" presId="urn:microsoft.com/office/officeart/2005/8/layout/matrix3"/>
    <dgm:cxn modelId="{22140719-E5BE-B64E-BC35-CBD9CDFA71CE}" type="presParOf" srcId="{F0D8CF21-A144-B043-988E-8DE84ED91112}" destId="{53ACDDA4-2CAD-724A-851A-7BE6F0BF9DB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874D6C-0BC1-9240-9034-CFCA449D206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9DCE992-744B-1F47-817D-475CBD733432}">
      <dgm:prSet phldrT="[Text]" custT="1"/>
      <dgm:spPr>
        <a:solidFill>
          <a:schemeClr val="accent2"/>
        </a:solidFill>
        <a:ln w="50800">
          <a:solidFill>
            <a:schemeClr val="accent3"/>
          </a:solidFill>
        </a:ln>
      </dgm:spPr>
      <dgm:t>
        <a:bodyPr/>
        <a:lstStyle/>
        <a:p>
          <a:r>
            <a:rPr lang="en-US" sz="1800" b="0" dirty="0"/>
            <a:t>Findable</a:t>
          </a:r>
          <a:r>
            <a:rPr lang="en-US" sz="1800" b="1" dirty="0"/>
            <a:t> </a:t>
          </a:r>
        </a:p>
      </dgm:t>
    </dgm:pt>
    <dgm:pt modelId="{BF0C17D8-957A-5747-ACEE-4743346DE9DA}" type="parTrans" cxnId="{1C4C46B1-F0F2-DF48-A2C2-0C5A4B1703C3}">
      <dgm:prSet/>
      <dgm:spPr/>
      <dgm:t>
        <a:bodyPr/>
        <a:lstStyle/>
        <a:p>
          <a:endParaRPr lang="en-US"/>
        </a:p>
      </dgm:t>
    </dgm:pt>
    <dgm:pt modelId="{66E57A5E-D0C9-CA47-AFE9-BE5B82A5A110}" type="sibTrans" cxnId="{1C4C46B1-F0F2-DF48-A2C2-0C5A4B1703C3}">
      <dgm:prSet/>
      <dgm:spPr/>
      <dgm:t>
        <a:bodyPr/>
        <a:lstStyle/>
        <a:p>
          <a:endParaRPr lang="en-US"/>
        </a:p>
      </dgm:t>
    </dgm:pt>
    <dgm:pt modelId="{4010C785-6F91-3D44-A2DC-A2FC43B70347}">
      <dgm:prSet phldrT="[Text]"/>
      <dgm:spPr/>
      <dgm:t>
        <a:bodyPr/>
        <a:lstStyle/>
        <a:p>
          <a:r>
            <a:rPr lang="en-US" dirty="0"/>
            <a:t>Accessible</a:t>
          </a:r>
        </a:p>
      </dgm:t>
    </dgm:pt>
    <dgm:pt modelId="{41CDD1C4-3C0C-234F-87A2-9C5508CEC6BA}" type="parTrans" cxnId="{BB4E6FC6-80C5-964D-B0CD-6236382880FC}">
      <dgm:prSet/>
      <dgm:spPr/>
      <dgm:t>
        <a:bodyPr/>
        <a:lstStyle/>
        <a:p>
          <a:endParaRPr lang="en-US"/>
        </a:p>
      </dgm:t>
    </dgm:pt>
    <dgm:pt modelId="{3E670188-3184-E34D-9AB0-80F0E64D0C58}" type="sibTrans" cxnId="{BB4E6FC6-80C5-964D-B0CD-6236382880FC}">
      <dgm:prSet/>
      <dgm:spPr/>
      <dgm:t>
        <a:bodyPr/>
        <a:lstStyle/>
        <a:p>
          <a:endParaRPr lang="en-US"/>
        </a:p>
      </dgm:t>
    </dgm:pt>
    <dgm:pt modelId="{4DF843B0-B322-8C49-9E79-1C9B2D69B7FB}">
      <dgm:prSet phldrT="[Text]"/>
      <dgm:spPr>
        <a:solidFill>
          <a:srgbClr val="00B050"/>
        </a:solidFill>
        <a:ln w="57150">
          <a:solidFill>
            <a:schemeClr val="bg1"/>
          </a:solidFill>
        </a:ln>
      </dgm:spPr>
      <dgm:t>
        <a:bodyPr/>
        <a:lstStyle/>
        <a:p>
          <a:r>
            <a:rPr lang="en-US" dirty="0"/>
            <a:t>Interoperable</a:t>
          </a:r>
        </a:p>
      </dgm:t>
    </dgm:pt>
    <dgm:pt modelId="{B69944FC-BED6-A644-B192-539B091F89A3}" type="parTrans" cxnId="{8046046B-D67A-DF4B-89E1-76B9240C24B4}">
      <dgm:prSet/>
      <dgm:spPr/>
      <dgm:t>
        <a:bodyPr/>
        <a:lstStyle/>
        <a:p>
          <a:endParaRPr lang="en-US"/>
        </a:p>
      </dgm:t>
    </dgm:pt>
    <dgm:pt modelId="{C2311771-5193-764D-9755-82EA03EC26BF}" type="sibTrans" cxnId="{8046046B-D67A-DF4B-89E1-76B9240C24B4}">
      <dgm:prSet/>
      <dgm:spPr/>
      <dgm:t>
        <a:bodyPr/>
        <a:lstStyle/>
        <a:p>
          <a:endParaRPr lang="en-US"/>
        </a:p>
      </dgm:t>
    </dgm:pt>
    <dgm:pt modelId="{3EC909DD-6FEC-5B4F-887B-E7153415D8D1}">
      <dgm:prSet phldrT="[Text]"/>
      <dgm:spPr>
        <a:solidFill>
          <a:schemeClr val="tx2"/>
        </a:solidFill>
      </dgm:spPr>
      <dgm:t>
        <a:bodyPr/>
        <a:lstStyle/>
        <a:p>
          <a:r>
            <a:rPr lang="en-US" dirty="0"/>
            <a:t>Reusable</a:t>
          </a:r>
        </a:p>
      </dgm:t>
    </dgm:pt>
    <dgm:pt modelId="{846BEEEB-D9D9-8940-98F8-AF656A85B456}" type="parTrans" cxnId="{6B6F316A-8979-214A-8697-FA7C1006BEE7}">
      <dgm:prSet/>
      <dgm:spPr/>
      <dgm:t>
        <a:bodyPr/>
        <a:lstStyle/>
        <a:p>
          <a:endParaRPr lang="en-US"/>
        </a:p>
      </dgm:t>
    </dgm:pt>
    <dgm:pt modelId="{0606EC01-9889-BA4C-BE12-FB0F0A3D79F7}" type="sibTrans" cxnId="{6B6F316A-8979-214A-8697-FA7C1006BEE7}">
      <dgm:prSet/>
      <dgm:spPr/>
      <dgm:t>
        <a:bodyPr/>
        <a:lstStyle/>
        <a:p>
          <a:endParaRPr lang="en-US"/>
        </a:p>
      </dgm:t>
    </dgm:pt>
    <dgm:pt modelId="{F0D8CF21-A144-B043-988E-8DE84ED91112}" type="pres">
      <dgm:prSet presAssocID="{60874D6C-0BC1-9240-9034-CFCA449D2065}" presName="matrix" presStyleCnt="0">
        <dgm:presLayoutVars>
          <dgm:chMax val="1"/>
          <dgm:dir/>
          <dgm:resizeHandles val="exact"/>
        </dgm:presLayoutVars>
      </dgm:prSet>
      <dgm:spPr/>
    </dgm:pt>
    <dgm:pt modelId="{2139F178-A579-5A4D-8D5A-D264AFA71F38}" type="pres">
      <dgm:prSet presAssocID="{60874D6C-0BC1-9240-9034-CFCA449D2065}" presName="diamond" presStyleLbl="bgShp" presStyleIdx="0" presStyleCnt="1"/>
      <dgm:spPr/>
    </dgm:pt>
    <dgm:pt modelId="{1B43DF2B-D30D-B444-B317-B11D0D1497F5}" type="pres">
      <dgm:prSet presAssocID="{60874D6C-0BC1-9240-9034-CFCA449D2065}" presName="quad1" presStyleLbl="node1" presStyleIdx="0" presStyleCnt="4" custScaleX="132041" custScaleY="129313">
        <dgm:presLayoutVars>
          <dgm:chMax val="0"/>
          <dgm:chPref val="0"/>
          <dgm:bulletEnabled val="1"/>
        </dgm:presLayoutVars>
      </dgm:prSet>
      <dgm:spPr/>
    </dgm:pt>
    <dgm:pt modelId="{4FA45B40-9948-3C42-935D-17E4556F8591}" type="pres">
      <dgm:prSet presAssocID="{60874D6C-0BC1-9240-9034-CFCA449D2065}" presName="quad2" presStyleLbl="node1" presStyleIdx="1" presStyleCnt="4">
        <dgm:presLayoutVars>
          <dgm:chMax val="0"/>
          <dgm:chPref val="0"/>
          <dgm:bulletEnabled val="1"/>
        </dgm:presLayoutVars>
      </dgm:prSet>
      <dgm:spPr/>
    </dgm:pt>
    <dgm:pt modelId="{17718420-8AE6-2A42-B480-18027547D1D8}" type="pres">
      <dgm:prSet presAssocID="{60874D6C-0BC1-9240-9034-CFCA449D2065}" presName="quad3" presStyleLbl="node1" presStyleIdx="2" presStyleCnt="4">
        <dgm:presLayoutVars>
          <dgm:chMax val="0"/>
          <dgm:chPref val="0"/>
          <dgm:bulletEnabled val="1"/>
        </dgm:presLayoutVars>
      </dgm:prSet>
      <dgm:spPr/>
    </dgm:pt>
    <dgm:pt modelId="{53ACDDA4-2CAD-724A-851A-7BE6F0BF9DB7}" type="pres">
      <dgm:prSet presAssocID="{60874D6C-0BC1-9240-9034-CFCA449D2065}" presName="quad4" presStyleLbl="node1" presStyleIdx="3" presStyleCnt="4" custLinFactNeighborY="-4821">
        <dgm:presLayoutVars>
          <dgm:chMax val="0"/>
          <dgm:chPref val="0"/>
          <dgm:bulletEnabled val="1"/>
        </dgm:presLayoutVars>
      </dgm:prSet>
      <dgm:spPr/>
    </dgm:pt>
  </dgm:ptLst>
  <dgm:cxnLst>
    <dgm:cxn modelId="{6B6F316A-8979-214A-8697-FA7C1006BEE7}" srcId="{60874D6C-0BC1-9240-9034-CFCA449D2065}" destId="{3EC909DD-6FEC-5B4F-887B-E7153415D8D1}" srcOrd="3" destOrd="0" parTransId="{846BEEEB-D9D9-8940-98F8-AF656A85B456}" sibTransId="{0606EC01-9889-BA4C-BE12-FB0F0A3D79F7}"/>
    <dgm:cxn modelId="{8046046B-D67A-DF4B-89E1-76B9240C24B4}" srcId="{60874D6C-0BC1-9240-9034-CFCA449D2065}" destId="{4DF843B0-B322-8C49-9E79-1C9B2D69B7FB}" srcOrd="2" destOrd="0" parTransId="{B69944FC-BED6-A644-B192-539B091F89A3}" sibTransId="{C2311771-5193-764D-9755-82EA03EC26BF}"/>
    <dgm:cxn modelId="{BB5FB875-E763-9246-A20B-AC5590DF0531}" type="presOf" srcId="{4DF843B0-B322-8C49-9E79-1C9B2D69B7FB}" destId="{17718420-8AE6-2A42-B480-18027547D1D8}" srcOrd="0" destOrd="0" presId="urn:microsoft.com/office/officeart/2005/8/layout/matrix3"/>
    <dgm:cxn modelId="{66E7EF75-0072-1A4E-B96A-EBF8779F5166}" type="presOf" srcId="{4010C785-6F91-3D44-A2DC-A2FC43B70347}" destId="{4FA45B40-9948-3C42-935D-17E4556F8591}" srcOrd="0" destOrd="0" presId="urn:microsoft.com/office/officeart/2005/8/layout/matrix3"/>
    <dgm:cxn modelId="{01B7177F-C387-BD4B-BD05-D0D7D645FC81}" type="presOf" srcId="{09DCE992-744B-1F47-817D-475CBD733432}" destId="{1B43DF2B-D30D-B444-B317-B11D0D1497F5}" srcOrd="0" destOrd="0" presId="urn:microsoft.com/office/officeart/2005/8/layout/matrix3"/>
    <dgm:cxn modelId="{1C4C46B1-F0F2-DF48-A2C2-0C5A4B1703C3}" srcId="{60874D6C-0BC1-9240-9034-CFCA449D2065}" destId="{09DCE992-744B-1F47-817D-475CBD733432}" srcOrd="0" destOrd="0" parTransId="{BF0C17D8-957A-5747-ACEE-4743346DE9DA}" sibTransId="{66E57A5E-D0C9-CA47-AFE9-BE5B82A5A110}"/>
    <dgm:cxn modelId="{73C847BB-7B89-5D4D-B6A8-D5DC26D3E750}" type="presOf" srcId="{60874D6C-0BC1-9240-9034-CFCA449D2065}" destId="{F0D8CF21-A144-B043-988E-8DE84ED91112}" srcOrd="0" destOrd="0" presId="urn:microsoft.com/office/officeart/2005/8/layout/matrix3"/>
    <dgm:cxn modelId="{BB4E6FC6-80C5-964D-B0CD-6236382880FC}" srcId="{60874D6C-0BC1-9240-9034-CFCA449D2065}" destId="{4010C785-6F91-3D44-A2DC-A2FC43B70347}" srcOrd="1" destOrd="0" parTransId="{41CDD1C4-3C0C-234F-87A2-9C5508CEC6BA}" sibTransId="{3E670188-3184-E34D-9AB0-80F0E64D0C58}"/>
    <dgm:cxn modelId="{3B6844F0-05CC-2E4F-BD34-ECFD91F38EBC}" type="presOf" srcId="{3EC909DD-6FEC-5B4F-887B-E7153415D8D1}" destId="{53ACDDA4-2CAD-724A-851A-7BE6F0BF9DB7}" srcOrd="0" destOrd="0" presId="urn:microsoft.com/office/officeart/2005/8/layout/matrix3"/>
    <dgm:cxn modelId="{10D3500A-6128-7D48-A475-25CC0312406D}" type="presParOf" srcId="{F0D8CF21-A144-B043-988E-8DE84ED91112}" destId="{2139F178-A579-5A4D-8D5A-D264AFA71F38}" srcOrd="0" destOrd="0" presId="urn:microsoft.com/office/officeart/2005/8/layout/matrix3"/>
    <dgm:cxn modelId="{AD6CF51E-6E7C-8A4E-B79E-A770010ED543}" type="presParOf" srcId="{F0D8CF21-A144-B043-988E-8DE84ED91112}" destId="{1B43DF2B-D30D-B444-B317-B11D0D1497F5}" srcOrd="1" destOrd="0" presId="urn:microsoft.com/office/officeart/2005/8/layout/matrix3"/>
    <dgm:cxn modelId="{5D474F9A-8185-214A-BEA7-3738D76B3541}" type="presParOf" srcId="{F0D8CF21-A144-B043-988E-8DE84ED91112}" destId="{4FA45B40-9948-3C42-935D-17E4556F8591}" srcOrd="2" destOrd="0" presId="urn:microsoft.com/office/officeart/2005/8/layout/matrix3"/>
    <dgm:cxn modelId="{D147D767-5EC4-9F4A-AC5F-99C74851BDEE}" type="presParOf" srcId="{F0D8CF21-A144-B043-988E-8DE84ED91112}" destId="{17718420-8AE6-2A42-B480-18027547D1D8}" srcOrd="3" destOrd="0" presId="urn:microsoft.com/office/officeart/2005/8/layout/matrix3"/>
    <dgm:cxn modelId="{22140719-E5BE-B64E-BC35-CBD9CDFA71CE}" type="presParOf" srcId="{F0D8CF21-A144-B043-988E-8DE84ED91112}" destId="{53ACDDA4-2CAD-724A-851A-7BE6F0BF9DB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9F178-A579-5A4D-8D5A-D264AFA71F38}">
      <dsp:nvSpPr>
        <dsp:cNvPr id="0" name=""/>
        <dsp:cNvSpPr/>
      </dsp:nvSpPr>
      <dsp:spPr>
        <a:xfrm>
          <a:off x="898709" y="0"/>
          <a:ext cx="3796151" cy="379615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3DF2B-D30D-B444-B317-B11D0D1497F5}">
      <dsp:nvSpPr>
        <dsp:cNvPr id="0" name=""/>
        <dsp:cNvSpPr/>
      </dsp:nvSpPr>
      <dsp:spPr>
        <a:xfrm>
          <a:off x="1259343" y="360634"/>
          <a:ext cx="1480498" cy="148049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Findable </a:t>
          </a:r>
        </a:p>
      </dsp:txBody>
      <dsp:txXfrm>
        <a:off x="1331615" y="432906"/>
        <a:ext cx="1335954" cy="1335954"/>
      </dsp:txXfrm>
    </dsp:sp>
    <dsp:sp modelId="{4FA45B40-9948-3C42-935D-17E4556F8591}">
      <dsp:nvSpPr>
        <dsp:cNvPr id="0" name=""/>
        <dsp:cNvSpPr/>
      </dsp:nvSpPr>
      <dsp:spPr>
        <a:xfrm>
          <a:off x="2853727" y="360634"/>
          <a:ext cx="1480498" cy="14804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Accessible</a:t>
          </a:r>
        </a:p>
      </dsp:txBody>
      <dsp:txXfrm>
        <a:off x="2925999" y="432906"/>
        <a:ext cx="1335954" cy="1335954"/>
      </dsp:txXfrm>
    </dsp:sp>
    <dsp:sp modelId="{17718420-8AE6-2A42-B480-18027547D1D8}">
      <dsp:nvSpPr>
        <dsp:cNvPr id="0" name=""/>
        <dsp:cNvSpPr/>
      </dsp:nvSpPr>
      <dsp:spPr>
        <a:xfrm>
          <a:off x="1259343" y="1955017"/>
          <a:ext cx="1480498" cy="1480498"/>
        </a:xfrm>
        <a:prstGeom prst="roundRect">
          <a:avLst/>
        </a:prstGeom>
        <a:solidFill>
          <a:srgbClr val="00B050"/>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Interoperable</a:t>
          </a:r>
        </a:p>
      </dsp:txBody>
      <dsp:txXfrm>
        <a:off x="1331615" y="2027289"/>
        <a:ext cx="1335954" cy="1335954"/>
      </dsp:txXfrm>
    </dsp:sp>
    <dsp:sp modelId="{53ACDDA4-2CAD-724A-851A-7BE6F0BF9DB7}">
      <dsp:nvSpPr>
        <dsp:cNvPr id="0" name=""/>
        <dsp:cNvSpPr/>
      </dsp:nvSpPr>
      <dsp:spPr>
        <a:xfrm>
          <a:off x="2853727" y="1955017"/>
          <a:ext cx="1480498" cy="1480498"/>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Reusable</a:t>
          </a:r>
        </a:p>
      </dsp:txBody>
      <dsp:txXfrm>
        <a:off x="2925999" y="2027289"/>
        <a:ext cx="1335954" cy="1335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9F178-A579-5A4D-8D5A-D264AFA71F38}">
      <dsp:nvSpPr>
        <dsp:cNvPr id="0" name=""/>
        <dsp:cNvSpPr/>
      </dsp:nvSpPr>
      <dsp:spPr>
        <a:xfrm>
          <a:off x="367781" y="0"/>
          <a:ext cx="2323502" cy="232350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3DF2B-D30D-B444-B317-B11D0D1497F5}">
      <dsp:nvSpPr>
        <dsp:cNvPr id="0" name=""/>
        <dsp:cNvSpPr/>
      </dsp:nvSpPr>
      <dsp:spPr>
        <a:xfrm>
          <a:off x="443341" y="87920"/>
          <a:ext cx="1196510" cy="1171790"/>
        </a:xfrm>
        <a:prstGeom prst="roundRect">
          <a:avLst/>
        </a:prstGeom>
        <a:solidFill>
          <a:schemeClr val="accent2"/>
        </a:solidFill>
        <a:ln w="508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Findable</a:t>
          </a:r>
          <a:r>
            <a:rPr lang="en-US" sz="1800" b="1" kern="1200" dirty="0"/>
            <a:t> </a:t>
          </a:r>
        </a:p>
      </dsp:txBody>
      <dsp:txXfrm>
        <a:off x="500543" y="145122"/>
        <a:ext cx="1082106" cy="1057386"/>
      </dsp:txXfrm>
    </dsp:sp>
    <dsp:sp modelId="{4FA45B40-9948-3C42-935D-17E4556F8591}">
      <dsp:nvSpPr>
        <dsp:cNvPr id="0" name=""/>
        <dsp:cNvSpPr/>
      </dsp:nvSpPr>
      <dsp:spPr>
        <a:xfrm>
          <a:off x="1564384" y="220732"/>
          <a:ext cx="906165" cy="9061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Accessible</a:t>
          </a:r>
        </a:p>
      </dsp:txBody>
      <dsp:txXfrm>
        <a:off x="1608619" y="264967"/>
        <a:ext cx="817695" cy="817695"/>
      </dsp:txXfrm>
    </dsp:sp>
    <dsp:sp modelId="{17718420-8AE6-2A42-B480-18027547D1D8}">
      <dsp:nvSpPr>
        <dsp:cNvPr id="0" name=""/>
        <dsp:cNvSpPr/>
      </dsp:nvSpPr>
      <dsp:spPr>
        <a:xfrm>
          <a:off x="588513" y="1196603"/>
          <a:ext cx="906165" cy="906165"/>
        </a:xfrm>
        <a:prstGeom prst="roundRect">
          <a:avLst/>
        </a:prstGeom>
        <a:solidFill>
          <a:srgbClr val="00B050"/>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Interoperable</a:t>
          </a:r>
        </a:p>
      </dsp:txBody>
      <dsp:txXfrm>
        <a:off x="632748" y="1240838"/>
        <a:ext cx="817695" cy="817695"/>
      </dsp:txXfrm>
    </dsp:sp>
    <dsp:sp modelId="{53ACDDA4-2CAD-724A-851A-7BE6F0BF9DB7}">
      <dsp:nvSpPr>
        <dsp:cNvPr id="0" name=""/>
        <dsp:cNvSpPr/>
      </dsp:nvSpPr>
      <dsp:spPr>
        <a:xfrm>
          <a:off x="1564384" y="1152917"/>
          <a:ext cx="906165" cy="90616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Reusable</a:t>
          </a:r>
        </a:p>
      </dsp:txBody>
      <dsp:txXfrm>
        <a:off x="1608619" y="1197152"/>
        <a:ext cx="817695" cy="81769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4AA43D-F7CE-194F-9444-46CEBC5E4F34}" type="datetimeFigureOut">
              <a:rPr lang="en-US" smtClean="0"/>
              <a:t>9/18/23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6F2133-2910-DF4F-A6C9-BBAB15EB4AFF}" type="slidenum">
              <a:rPr lang="en-US" smtClean="0"/>
              <a:t>‹#›</a:t>
            </a:fld>
            <a:endParaRPr lang="en-US"/>
          </a:p>
        </p:txBody>
      </p:sp>
    </p:spTree>
    <p:extLst>
      <p:ext uri="{BB962C8B-B14F-4D97-AF65-F5344CB8AC3E}">
        <p14:creationId xmlns:p14="http://schemas.microsoft.com/office/powerpoint/2010/main" val="3900947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572C2-8408-BE49-A0A7-CEB93897351E}" type="datetimeFigureOut">
              <a:rPr lang="en-US" smtClean="0"/>
              <a:t>9/18/23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D19433-DB29-4744-AC18-2B858A6462E6}" type="slidenum">
              <a:rPr lang="en-US" smtClean="0"/>
              <a:t>‹#›</a:t>
            </a:fld>
            <a:endParaRPr lang="en-US"/>
          </a:p>
        </p:txBody>
      </p:sp>
    </p:spTree>
    <p:extLst>
      <p:ext uri="{BB962C8B-B14F-4D97-AF65-F5344CB8AC3E}">
        <p14:creationId xmlns:p14="http://schemas.microsoft.com/office/powerpoint/2010/main" val="3730131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19433-DB29-4744-AC18-2B858A6462E6}" type="slidenum">
              <a:rPr lang="en-US" smtClean="0"/>
              <a:t>1</a:t>
            </a:fld>
            <a:endParaRPr lang="en-US"/>
          </a:p>
        </p:txBody>
      </p:sp>
    </p:spTree>
    <p:extLst>
      <p:ext uri="{BB962C8B-B14F-4D97-AF65-F5344CB8AC3E}">
        <p14:creationId xmlns:p14="http://schemas.microsoft.com/office/powerpoint/2010/main" val="100801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19433-DB29-4744-AC18-2B858A6462E6}" type="slidenum">
              <a:rPr lang="en-US" smtClean="0"/>
              <a:t>11</a:t>
            </a:fld>
            <a:endParaRPr lang="en-US"/>
          </a:p>
        </p:txBody>
      </p:sp>
    </p:spTree>
    <p:extLst>
      <p:ext uri="{BB962C8B-B14F-4D97-AF65-F5344CB8AC3E}">
        <p14:creationId xmlns:p14="http://schemas.microsoft.com/office/powerpoint/2010/main" val="285573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19433-DB29-4744-AC18-2B858A6462E6}" type="slidenum">
              <a:rPr lang="en-US" smtClean="0"/>
              <a:t>2</a:t>
            </a:fld>
            <a:endParaRPr lang="en-US"/>
          </a:p>
        </p:txBody>
      </p:sp>
    </p:spTree>
    <p:extLst>
      <p:ext uri="{BB962C8B-B14F-4D97-AF65-F5344CB8AC3E}">
        <p14:creationId xmlns:p14="http://schemas.microsoft.com/office/powerpoint/2010/main" val="20944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19433-DB29-4744-AC18-2B858A6462E6}" type="slidenum">
              <a:rPr lang="en-US" smtClean="0"/>
              <a:t>3</a:t>
            </a:fld>
            <a:endParaRPr lang="en-US"/>
          </a:p>
        </p:txBody>
      </p:sp>
    </p:spTree>
    <p:extLst>
      <p:ext uri="{BB962C8B-B14F-4D97-AF65-F5344CB8AC3E}">
        <p14:creationId xmlns:p14="http://schemas.microsoft.com/office/powerpoint/2010/main" val="68533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D19433-DB29-4744-AC18-2B858A6462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80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D19433-DB29-4744-AC18-2B858A6462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31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D19433-DB29-4744-AC18-2B858A6462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17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D19433-DB29-4744-AC18-2B858A6462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21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knowledge.figshare.com</a:t>
            </a:r>
            <a:r>
              <a:rPr lang="en-US" dirty="0"/>
              <a:t>/publisher/fair-</a:t>
            </a:r>
            <a:r>
              <a:rPr lang="en-US" dirty="0" err="1"/>
              <a:t>figshare</a:t>
            </a:r>
            <a:endParaRPr lang="en-US" dirty="0"/>
          </a:p>
          <a:p>
            <a:endParaRPr lang="en-US" dirty="0"/>
          </a:p>
          <a:p>
            <a:r>
              <a:rPr lang="en-US" dirty="0"/>
              <a:t>On this page discuss how each one </a:t>
            </a:r>
            <a:r>
              <a:rPr lang="en-US" dirty="0" err="1"/>
              <a:t>ful</a:t>
            </a:r>
            <a:r>
              <a:rPr lang="en-US" dirty="0"/>
              <a:t> fills the FAIR data principles </a:t>
            </a:r>
          </a:p>
          <a:p>
            <a:r>
              <a:rPr lang="en-US" sz="1800" dirty="0">
                <a:effectLst/>
                <a:latin typeface="Arial" panose="020B0604020202020204" pitchFamily="34" charset="0"/>
                <a:ea typeface="MS Mincho" panose="02020609040205080304" pitchFamily="49" charset="-128"/>
                <a:cs typeface="Times New Roman" panose="02020603050405020304" pitchFamily="18" charset="0"/>
              </a:rPr>
              <a:t>The culture of clinical research has steadily gained momentum toward greater transparency and accountability. Individual participant-level data (IPD) sharing is the latest of major efforts on trial transparency that started with trial registration. Effective reuse of research data, especially at the scale envisioned for clinical trial data, requires that IPD be Findable, Accessible, Interoperable, and Reusable (the FAIR Data Principles). </a:t>
            </a:r>
            <a:r>
              <a:rPr lang="en-US" sz="1800" dirty="0" err="1">
                <a:effectLst/>
                <a:latin typeface="Arial" panose="020B0604020202020204" pitchFamily="34" charset="0"/>
                <a:ea typeface="MS Mincho" panose="02020609040205080304" pitchFamily="49" charset="-128"/>
                <a:cs typeface="Times New Roman" panose="02020603050405020304" pitchFamily="18" charset="0"/>
              </a:rPr>
              <a:t>Vivli</a:t>
            </a:r>
            <a:r>
              <a:rPr lang="en-US" sz="1800" dirty="0">
                <a:effectLst/>
                <a:latin typeface="Arial" panose="020B0604020202020204" pitchFamily="34" charset="0"/>
                <a:ea typeface="MS Mincho" panose="02020609040205080304" pitchFamily="49" charset="-128"/>
                <a:cs typeface="Times New Roman" panose="02020603050405020304" pitchFamily="18" charset="0"/>
              </a:rPr>
              <a:t> is a a global data sharing platform that implements the FAIR principles for sharing clinical trial IPD. </a:t>
            </a:r>
          </a:p>
          <a:p>
            <a:r>
              <a:rPr lang="en-US" dirty="0"/>
              <a:t>https://</a:t>
            </a:r>
            <a:r>
              <a:rPr lang="en-US" dirty="0" err="1"/>
              <a:t>dataverse.org</a:t>
            </a:r>
            <a:r>
              <a:rPr lang="en-US" dirty="0"/>
              <a:t>/sites/</a:t>
            </a:r>
            <a:r>
              <a:rPr lang="en-US" dirty="0" err="1"/>
              <a:t>projects.iq.harvard.edu</a:t>
            </a:r>
            <a:r>
              <a:rPr lang="en-US" dirty="0"/>
              <a:t>/files/</a:t>
            </a:r>
            <a:r>
              <a:rPr lang="en-US" dirty="0" err="1"/>
              <a:t>dataverseorg</a:t>
            </a:r>
            <a:r>
              <a:rPr lang="en-US" dirty="0"/>
              <a:t>/files/fair-</a:t>
            </a:r>
            <a:r>
              <a:rPr lang="en-US" dirty="0" err="1"/>
              <a:t>datasharing</a:t>
            </a:r>
            <a:r>
              <a:rPr lang="en-US" dirty="0"/>
              <a:t>-</a:t>
            </a:r>
            <a:r>
              <a:rPr lang="en-US" dirty="0" err="1"/>
              <a:t>archeologysymposium.pdf</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D19433-DB29-4744-AC18-2B858A6462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18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19433-DB29-4744-AC18-2B858A6462E6}" type="slidenum">
              <a:rPr lang="en-US" smtClean="0"/>
              <a:t>9</a:t>
            </a:fld>
            <a:endParaRPr lang="en-US"/>
          </a:p>
        </p:txBody>
      </p:sp>
    </p:spTree>
    <p:extLst>
      <p:ext uri="{BB962C8B-B14F-4D97-AF65-F5344CB8AC3E}">
        <p14:creationId xmlns:p14="http://schemas.microsoft.com/office/powerpoint/2010/main" val="3685412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Vivli_16x9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808858" y="1858753"/>
            <a:ext cx="7649342" cy="1539503"/>
          </a:xfrm>
        </p:spPr>
        <p:txBody>
          <a:bodyPr anchor="t" anchorCtr="0"/>
          <a:lstStyle/>
          <a:p>
            <a:r>
              <a:rPr lang="en-US" dirty="0"/>
              <a:t>Click to edit Master title style</a:t>
            </a:r>
          </a:p>
        </p:txBody>
      </p:sp>
      <p:sp>
        <p:nvSpPr>
          <p:cNvPr id="3" name="Subtitle 2"/>
          <p:cNvSpPr>
            <a:spLocks noGrp="1"/>
          </p:cNvSpPr>
          <p:nvPr>
            <p:ph type="subTitle" idx="1"/>
          </p:nvPr>
        </p:nvSpPr>
        <p:spPr>
          <a:xfrm>
            <a:off x="808858" y="3611092"/>
            <a:ext cx="6963542" cy="1021604"/>
          </a:xfrm>
        </p:spPr>
        <p:txBody>
          <a:bodyPr>
            <a:normAutofit/>
          </a:bodyPr>
          <a:lstStyle>
            <a:lvl1pPr marL="0" indent="0" algn="l">
              <a:buNone/>
              <a:defRPr sz="20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42D9BD2-1795-F94B-BE08-333AA812FEEB}"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427591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162F9-47E5-EE4D-97DD-8626A5D65A81}"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37209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F706F-A130-E04D-8A5D-77F6FED52456}"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016085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DC1E9-1AE8-CA49-AA7F-4316089B3E22}"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55059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side Template Light Blue">
    <p:spTree>
      <p:nvGrpSpPr>
        <p:cNvPr id="1" name=""/>
        <p:cNvGrpSpPr/>
        <p:nvPr/>
      </p:nvGrpSpPr>
      <p:grpSpPr>
        <a:xfrm>
          <a:off x="0" y="0"/>
          <a:ext cx="0" cy="0"/>
          <a:chOff x="0" y="0"/>
          <a:chExt cx="0" cy="0"/>
        </a:xfrm>
      </p:grpSpPr>
      <p:sp>
        <p:nvSpPr>
          <p:cNvPr id="4" name="Rectangle 3"/>
          <p:cNvSpPr/>
          <p:nvPr userDrawn="1"/>
        </p:nvSpPr>
        <p:spPr>
          <a:xfrm>
            <a:off x="0" y="5101162"/>
            <a:ext cx="9144000" cy="42339"/>
          </a:xfrm>
          <a:prstGeom prst="rect">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6" name="Oval 5"/>
          <p:cNvSpPr/>
          <p:nvPr userDrawn="1"/>
        </p:nvSpPr>
        <p:spPr>
          <a:xfrm>
            <a:off x="8611275" y="4761728"/>
            <a:ext cx="340598" cy="251457"/>
          </a:xfrm>
          <a:prstGeom prst="ellipse">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8" name="Slide Number Placeholder 4"/>
          <p:cNvSpPr txBox="1">
            <a:spLocks/>
          </p:cNvSpPr>
          <p:nvPr userDrawn="1"/>
        </p:nvSpPr>
        <p:spPr>
          <a:xfrm>
            <a:off x="8597372"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844" b="1" i="0" u="none" strike="noStrike" kern="1200" cap="none" spc="0" normalizeH="0" baseline="0" noProof="0" dirty="0">
                <a:ln>
                  <a:noFill/>
                </a:ln>
                <a:solidFill>
                  <a:schemeClr val="bg1"/>
                </a:solidFill>
                <a:effectLst/>
                <a:uLnTx/>
                <a:uFillTx/>
                <a:latin typeface="+mn-lt"/>
                <a:ea typeface="+mn-ea"/>
                <a:cs typeface="Calibri Light"/>
              </a:rPr>
              <a:t> </a:t>
            </a:r>
          </a:p>
        </p:txBody>
      </p:sp>
      <p:sp>
        <p:nvSpPr>
          <p:cNvPr id="10" name="Rectangle 9"/>
          <p:cNvSpPr/>
          <p:nvPr userDrawn="1"/>
        </p:nvSpPr>
        <p:spPr>
          <a:xfrm>
            <a:off x="1" y="242519"/>
            <a:ext cx="83411" cy="454451"/>
          </a:xfrm>
          <a:prstGeom prst="rect">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2" name="Picture Placeholder 2"/>
          <p:cNvSpPr>
            <a:spLocks noGrp="1"/>
          </p:cNvSpPr>
          <p:nvPr userDrawn="1">
            <p:ph type="pic" sz="quarter" idx="10"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13" name="Title 10"/>
          <p:cNvSpPr>
            <a:spLocks noGrp="1"/>
          </p:cNvSpPr>
          <p:nvPr userDrawn="1">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3" name="Content Placeholder 2"/>
          <p:cNvSpPr>
            <a:spLocks noGrp="1"/>
          </p:cNvSpPr>
          <p:nvPr userDrawn="1">
            <p:ph sz="quarter" idx="11"/>
          </p:nvPr>
        </p:nvSpPr>
        <p:spPr>
          <a:xfrm>
            <a:off x="199409" y="1083878"/>
            <a:ext cx="8745968" cy="3440498"/>
          </a:xfrm>
          <a:prstGeom prst="rect">
            <a:avLst/>
          </a:prstGeom>
        </p:spPr>
        <p:txBody>
          <a:bodyPr/>
          <a:lstStyle>
            <a:lvl1pPr marL="0" indent="0">
              <a:buNone/>
              <a:defRPr sz="1688" b="1">
                <a:solidFill>
                  <a:srgbClr val="00ADD8"/>
                </a:solidFill>
              </a:defRPr>
            </a:lvl1pPr>
            <a:lvl2pPr marL="0" indent="0">
              <a:spcBef>
                <a:spcPts val="281"/>
              </a:spcBef>
              <a:spcAft>
                <a:spcPts val="281"/>
              </a:spcAft>
              <a:buNone/>
              <a:defRPr sz="1406">
                <a:solidFill>
                  <a:schemeClr val="tx1">
                    <a:lumMod val="75000"/>
                    <a:lumOff val="25000"/>
                  </a:schemeClr>
                </a:solidFill>
              </a:defRPr>
            </a:lvl2pPr>
            <a:lvl3pPr marL="192881" indent="-128588">
              <a:spcBef>
                <a:spcPts val="281"/>
              </a:spcBef>
              <a:spcAft>
                <a:spcPts val="281"/>
              </a:spcAft>
              <a:buClr>
                <a:srgbClr val="00ADD8"/>
              </a:buClr>
              <a:defRPr sz="112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Tree>
    <p:extLst>
      <p:ext uri="{BB962C8B-B14F-4D97-AF65-F5344CB8AC3E}">
        <p14:creationId xmlns:p14="http://schemas.microsoft.com/office/powerpoint/2010/main" val="28235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ide Template Dark Blue">
    <p:spTree>
      <p:nvGrpSpPr>
        <p:cNvPr id="1" name=""/>
        <p:cNvGrpSpPr/>
        <p:nvPr/>
      </p:nvGrpSpPr>
      <p:grpSpPr>
        <a:xfrm>
          <a:off x="0" y="0"/>
          <a:ext cx="0" cy="0"/>
          <a:chOff x="0" y="0"/>
          <a:chExt cx="0" cy="0"/>
        </a:xfrm>
      </p:grpSpPr>
      <p:sp>
        <p:nvSpPr>
          <p:cNvPr id="6" name="Oval 5"/>
          <p:cNvSpPr/>
          <p:nvPr userDrawn="1"/>
        </p:nvSpPr>
        <p:spPr>
          <a:xfrm>
            <a:off x="8604644" y="4761728"/>
            <a:ext cx="340598" cy="251457"/>
          </a:xfrm>
          <a:prstGeom prst="ellipse">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4" name="Rectangle 3"/>
          <p:cNvSpPr/>
          <p:nvPr userDrawn="1"/>
        </p:nvSpPr>
        <p:spPr>
          <a:xfrm>
            <a:off x="0" y="5101162"/>
            <a:ext cx="9144000" cy="42339"/>
          </a:xfrm>
          <a:prstGeom prst="rect">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8" name="Slide Number Placeholder 4"/>
          <p:cNvSpPr txBox="1">
            <a:spLocks/>
          </p:cNvSpPr>
          <p:nvPr userDrawn="1"/>
        </p:nvSpPr>
        <p:spPr>
          <a:xfrm>
            <a:off x="8590741"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704" b="0" i="0" u="none" strike="noStrike" kern="1200" cap="none" spc="0" normalizeH="0" baseline="0" noProof="0" dirty="0">
                <a:ln>
                  <a:noFill/>
                </a:ln>
                <a:solidFill>
                  <a:schemeClr val="bg1"/>
                </a:solidFill>
                <a:effectLst/>
                <a:uLnTx/>
                <a:uFillTx/>
                <a:latin typeface="Calibri Light"/>
                <a:ea typeface="+mn-ea"/>
                <a:cs typeface="Calibri Light"/>
              </a:rPr>
              <a:t> </a:t>
            </a:r>
          </a:p>
        </p:txBody>
      </p:sp>
      <p:sp>
        <p:nvSpPr>
          <p:cNvPr id="10" name="Rectangle 9"/>
          <p:cNvSpPr/>
          <p:nvPr userDrawn="1"/>
        </p:nvSpPr>
        <p:spPr>
          <a:xfrm>
            <a:off x="1" y="242519"/>
            <a:ext cx="83411" cy="454451"/>
          </a:xfrm>
          <a:prstGeom prst="rect">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9" name="Picture Placeholder 2"/>
          <p:cNvSpPr>
            <a:spLocks noGrp="1"/>
          </p:cNvSpPr>
          <p:nvPr>
            <p:ph type="pic" sz="quarter" idx="10"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11" name="Title 10"/>
          <p:cNvSpPr>
            <a:spLocks noGrp="1"/>
          </p:cNvSpPr>
          <p:nvPr>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12" name="Content Placeholder 2"/>
          <p:cNvSpPr>
            <a:spLocks noGrp="1"/>
          </p:cNvSpPr>
          <p:nvPr>
            <p:ph sz="quarter" idx="11"/>
          </p:nvPr>
        </p:nvSpPr>
        <p:spPr>
          <a:xfrm>
            <a:off x="191273" y="1083879"/>
            <a:ext cx="8753969" cy="3448435"/>
          </a:xfrm>
          <a:prstGeom prst="rect">
            <a:avLst/>
          </a:prstGeom>
        </p:spPr>
        <p:txBody>
          <a:bodyPr/>
          <a:lstStyle>
            <a:lvl1pPr marL="0" indent="0">
              <a:buNone/>
              <a:defRPr sz="1688" b="1">
                <a:solidFill>
                  <a:srgbClr val="004580"/>
                </a:solidFill>
              </a:defRPr>
            </a:lvl1pPr>
            <a:lvl2pPr marL="0" indent="0">
              <a:spcBef>
                <a:spcPts val="281"/>
              </a:spcBef>
              <a:spcAft>
                <a:spcPts val="281"/>
              </a:spcAft>
              <a:buNone/>
              <a:defRPr sz="1406">
                <a:solidFill>
                  <a:schemeClr val="tx1">
                    <a:lumMod val="75000"/>
                    <a:lumOff val="25000"/>
                  </a:schemeClr>
                </a:solidFill>
              </a:defRPr>
            </a:lvl2pPr>
            <a:lvl3pPr marL="192881" indent="-128588">
              <a:spcBef>
                <a:spcPts val="281"/>
              </a:spcBef>
              <a:spcAft>
                <a:spcPts val="281"/>
              </a:spcAft>
              <a:buClr>
                <a:srgbClr val="004580"/>
              </a:buClr>
              <a:defRPr sz="112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Tree>
    <p:extLst>
      <p:ext uri="{BB962C8B-B14F-4D97-AF65-F5344CB8AC3E}">
        <p14:creationId xmlns:p14="http://schemas.microsoft.com/office/powerpoint/2010/main" val="2919731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de Template Light Green">
    <p:spTree>
      <p:nvGrpSpPr>
        <p:cNvPr id="1" name=""/>
        <p:cNvGrpSpPr/>
        <p:nvPr/>
      </p:nvGrpSpPr>
      <p:grpSpPr>
        <a:xfrm>
          <a:off x="0" y="0"/>
          <a:ext cx="0" cy="0"/>
          <a:chOff x="0" y="0"/>
          <a:chExt cx="0" cy="0"/>
        </a:xfrm>
      </p:grpSpPr>
      <p:sp>
        <p:nvSpPr>
          <p:cNvPr id="6" name="Oval 5"/>
          <p:cNvSpPr/>
          <p:nvPr userDrawn="1"/>
        </p:nvSpPr>
        <p:spPr>
          <a:xfrm>
            <a:off x="8611842" y="4761728"/>
            <a:ext cx="340598" cy="251457"/>
          </a:xfrm>
          <a:prstGeom prst="ellipse">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4" name="Rectangle 3"/>
          <p:cNvSpPr/>
          <p:nvPr userDrawn="1"/>
        </p:nvSpPr>
        <p:spPr>
          <a:xfrm>
            <a:off x="0" y="5101162"/>
            <a:ext cx="9144000" cy="42339"/>
          </a:xfrm>
          <a:prstGeom prst="rect">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8" name="Slide Number Placeholder 4"/>
          <p:cNvSpPr txBox="1">
            <a:spLocks/>
          </p:cNvSpPr>
          <p:nvPr userDrawn="1"/>
        </p:nvSpPr>
        <p:spPr>
          <a:xfrm>
            <a:off x="8597938"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844" b="1" i="0" u="none" strike="noStrike" kern="1200" cap="none" spc="0" normalizeH="0" baseline="0" noProof="0" dirty="0">
                <a:ln>
                  <a:noFill/>
                </a:ln>
                <a:solidFill>
                  <a:schemeClr val="bg1"/>
                </a:solidFill>
                <a:effectLst/>
                <a:uLnTx/>
                <a:uFillTx/>
                <a:latin typeface="+mn-lt"/>
                <a:ea typeface="+mn-ea"/>
                <a:cs typeface="Calibri Light"/>
              </a:rPr>
              <a:t> </a:t>
            </a:r>
          </a:p>
        </p:txBody>
      </p:sp>
      <p:sp>
        <p:nvSpPr>
          <p:cNvPr id="10" name="Rectangle 9"/>
          <p:cNvSpPr/>
          <p:nvPr userDrawn="1"/>
        </p:nvSpPr>
        <p:spPr>
          <a:xfrm>
            <a:off x="1" y="242519"/>
            <a:ext cx="83411" cy="454451"/>
          </a:xfrm>
          <a:prstGeom prst="rect">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7" name="Picture Placeholder 2"/>
          <p:cNvSpPr>
            <a:spLocks noGrp="1"/>
          </p:cNvSpPr>
          <p:nvPr>
            <p:ph type="pic" sz="quarter" idx="10"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9" name="Title 10"/>
          <p:cNvSpPr>
            <a:spLocks noGrp="1"/>
          </p:cNvSpPr>
          <p:nvPr>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11" name="Content Placeholder 2"/>
          <p:cNvSpPr>
            <a:spLocks noGrp="1"/>
          </p:cNvSpPr>
          <p:nvPr>
            <p:ph sz="quarter" idx="11"/>
          </p:nvPr>
        </p:nvSpPr>
        <p:spPr>
          <a:xfrm>
            <a:off x="192213" y="1083879"/>
            <a:ext cx="8745967" cy="3448435"/>
          </a:xfrm>
          <a:prstGeom prst="rect">
            <a:avLst/>
          </a:prstGeom>
        </p:spPr>
        <p:txBody>
          <a:bodyPr/>
          <a:lstStyle>
            <a:lvl1pPr marL="0" indent="0">
              <a:buNone/>
              <a:defRPr sz="1688" b="1">
                <a:solidFill>
                  <a:srgbClr val="28BD8C"/>
                </a:solidFill>
              </a:defRPr>
            </a:lvl1pPr>
            <a:lvl2pPr marL="0" indent="0">
              <a:spcBef>
                <a:spcPts val="281"/>
              </a:spcBef>
              <a:spcAft>
                <a:spcPts val="281"/>
              </a:spcAft>
              <a:buNone/>
              <a:defRPr sz="1406">
                <a:solidFill>
                  <a:schemeClr val="tx1">
                    <a:lumMod val="75000"/>
                    <a:lumOff val="25000"/>
                  </a:schemeClr>
                </a:solidFill>
              </a:defRPr>
            </a:lvl2pPr>
            <a:lvl3pPr marL="192881" indent="-128588">
              <a:spcBef>
                <a:spcPts val="281"/>
              </a:spcBef>
              <a:spcAft>
                <a:spcPts val="281"/>
              </a:spcAft>
              <a:buClr>
                <a:srgbClr val="28BD8C"/>
              </a:buClr>
              <a:defRPr sz="112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Tree>
    <p:extLst>
      <p:ext uri="{BB962C8B-B14F-4D97-AF65-F5344CB8AC3E}">
        <p14:creationId xmlns:p14="http://schemas.microsoft.com/office/powerpoint/2010/main" val="520714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ide Template Dark Green">
    <p:spTree>
      <p:nvGrpSpPr>
        <p:cNvPr id="1" name=""/>
        <p:cNvGrpSpPr/>
        <p:nvPr/>
      </p:nvGrpSpPr>
      <p:grpSpPr>
        <a:xfrm>
          <a:off x="0" y="0"/>
          <a:ext cx="0" cy="0"/>
          <a:chOff x="0" y="0"/>
          <a:chExt cx="0" cy="0"/>
        </a:xfrm>
      </p:grpSpPr>
      <p:sp>
        <p:nvSpPr>
          <p:cNvPr id="6" name="Oval 5"/>
          <p:cNvSpPr/>
          <p:nvPr userDrawn="1"/>
        </p:nvSpPr>
        <p:spPr>
          <a:xfrm>
            <a:off x="8604644" y="4761728"/>
            <a:ext cx="340598" cy="251457"/>
          </a:xfrm>
          <a:prstGeom prst="ellipse">
            <a:avLst/>
          </a:prstGeom>
          <a:solidFill>
            <a:srgbClr val="00AB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4" name="Rectangle 3"/>
          <p:cNvSpPr/>
          <p:nvPr userDrawn="1"/>
        </p:nvSpPr>
        <p:spPr>
          <a:xfrm>
            <a:off x="0" y="5101162"/>
            <a:ext cx="9144000" cy="42339"/>
          </a:xfrm>
          <a:prstGeom prst="rect">
            <a:avLst/>
          </a:prstGeom>
          <a:solidFill>
            <a:srgbClr val="00AB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8" name="Slide Number Placeholder 4"/>
          <p:cNvSpPr txBox="1">
            <a:spLocks/>
          </p:cNvSpPr>
          <p:nvPr userDrawn="1"/>
        </p:nvSpPr>
        <p:spPr>
          <a:xfrm>
            <a:off x="8590741"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704" b="0" i="0" u="none" strike="noStrike" kern="1200" cap="none" spc="0" normalizeH="0" baseline="0" noProof="0" dirty="0">
                <a:ln>
                  <a:noFill/>
                </a:ln>
                <a:solidFill>
                  <a:schemeClr val="bg1"/>
                </a:solidFill>
                <a:effectLst/>
                <a:uLnTx/>
                <a:uFillTx/>
                <a:latin typeface="Calibri Light"/>
                <a:ea typeface="+mn-ea"/>
                <a:cs typeface="Calibri Light"/>
              </a:rPr>
              <a:t> </a:t>
            </a:r>
          </a:p>
        </p:txBody>
      </p:sp>
      <p:sp>
        <p:nvSpPr>
          <p:cNvPr id="10" name="Rectangle 9"/>
          <p:cNvSpPr/>
          <p:nvPr userDrawn="1"/>
        </p:nvSpPr>
        <p:spPr>
          <a:xfrm>
            <a:off x="1" y="242519"/>
            <a:ext cx="83411" cy="454451"/>
          </a:xfrm>
          <a:prstGeom prst="rect">
            <a:avLst/>
          </a:prstGeom>
          <a:solidFill>
            <a:srgbClr val="00AB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7" name="Picture Placeholder 2"/>
          <p:cNvSpPr>
            <a:spLocks noGrp="1"/>
          </p:cNvSpPr>
          <p:nvPr>
            <p:ph type="pic" sz="quarter" idx="10"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9" name="Title 10"/>
          <p:cNvSpPr>
            <a:spLocks noGrp="1"/>
          </p:cNvSpPr>
          <p:nvPr>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11" name="Content Placeholder 2"/>
          <p:cNvSpPr>
            <a:spLocks noGrp="1"/>
          </p:cNvSpPr>
          <p:nvPr>
            <p:ph sz="quarter" idx="11"/>
          </p:nvPr>
        </p:nvSpPr>
        <p:spPr>
          <a:xfrm>
            <a:off x="191272" y="1083879"/>
            <a:ext cx="8741704" cy="3448435"/>
          </a:xfrm>
          <a:prstGeom prst="rect">
            <a:avLst/>
          </a:prstGeom>
        </p:spPr>
        <p:txBody>
          <a:bodyPr/>
          <a:lstStyle>
            <a:lvl1pPr marL="0" indent="0">
              <a:buNone/>
              <a:defRPr sz="1688" b="1">
                <a:solidFill>
                  <a:srgbClr val="00AB72"/>
                </a:solidFill>
              </a:defRPr>
            </a:lvl1pPr>
            <a:lvl2pPr marL="0" indent="0">
              <a:spcBef>
                <a:spcPts val="281"/>
              </a:spcBef>
              <a:spcAft>
                <a:spcPts val="281"/>
              </a:spcAft>
              <a:buNone/>
              <a:defRPr sz="1406">
                <a:solidFill>
                  <a:schemeClr val="tx1">
                    <a:lumMod val="75000"/>
                    <a:lumOff val="25000"/>
                  </a:schemeClr>
                </a:solidFill>
              </a:defRPr>
            </a:lvl2pPr>
            <a:lvl3pPr marL="192881" indent="-128588">
              <a:spcBef>
                <a:spcPts val="281"/>
              </a:spcBef>
              <a:spcAft>
                <a:spcPts val="281"/>
              </a:spcAft>
              <a:buClr>
                <a:srgbClr val="00AB72"/>
              </a:buClr>
              <a:defRPr sz="112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Tree>
    <p:extLst>
      <p:ext uri="{BB962C8B-B14F-4D97-AF65-F5344CB8AC3E}">
        <p14:creationId xmlns:p14="http://schemas.microsoft.com/office/powerpoint/2010/main" val="1624707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nside Template Dark Blue">
    <p:spTree>
      <p:nvGrpSpPr>
        <p:cNvPr id="1" name=""/>
        <p:cNvGrpSpPr/>
        <p:nvPr/>
      </p:nvGrpSpPr>
      <p:grpSpPr>
        <a:xfrm>
          <a:off x="0" y="0"/>
          <a:ext cx="0" cy="0"/>
          <a:chOff x="0" y="0"/>
          <a:chExt cx="0" cy="0"/>
        </a:xfrm>
      </p:grpSpPr>
      <p:sp>
        <p:nvSpPr>
          <p:cNvPr id="6" name="Oval 5"/>
          <p:cNvSpPr/>
          <p:nvPr userDrawn="1"/>
        </p:nvSpPr>
        <p:spPr>
          <a:xfrm>
            <a:off x="8611842" y="4761728"/>
            <a:ext cx="340598" cy="251457"/>
          </a:xfrm>
          <a:prstGeom prst="ellipse">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solidFill>
                <a:prstClr val="white"/>
              </a:solidFill>
            </a:endParaRPr>
          </a:p>
        </p:txBody>
      </p:sp>
      <p:sp>
        <p:nvSpPr>
          <p:cNvPr id="4" name="Rectangle 3"/>
          <p:cNvSpPr/>
          <p:nvPr userDrawn="1"/>
        </p:nvSpPr>
        <p:spPr>
          <a:xfrm>
            <a:off x="0" y="5101162"/>
            <a:ext cx="9144000" cy="42339"/>
          </a:xfrm>
          <a:prstGeom prst="rect">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solidFill>
                <a:prstClr val="white"/>
              </a:solidFill>
            </a:endParaRPr>
          </a:p>
        </p:txBody>
      </p:sp>
      <p:sp>
        <p:nvSpPr>
          <p:cNvPr id="8" name="Slide Number Placeholder 4"/>
          <p:cNvSpPr txBox="1">
            <a:spLocks/>
          </p:cNvSpPr>
          <p:nvPr userDrawn="1"/>
        </p:nvSpPr>
        <p:spPr>
          <a:xfrm>
            <a:off x="8597938"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defTabSz="642938" fontAlgn="base">
              <a:spcBef>
                <a:spcPct val="0"/>
              </a:spcBef>
              <a:spcAft>
                <a:spcPct val="0"/>
              </a:spcAft>
              <a:defRPr/>
            </a:pPr>
            <a:fld id="{F6AEBD56-55D3-48E2-AF3D-98EA3AFFDD08}" type="slidenum">
              <a:rPr lang="en-US" sz="844" b="1" smtClean="0">
                <a:solidFill>
                  <a:prstClr val="white"/>
                </a:solidFill>
                <a:cs typeface="Calibri Light"/>
              </a:rPr>
              <a:pPr defTabSz="642938" fontAlgn="base">
                <a:spcBef>
                  <a:spcPct val="0"/>
                </a:spcBef>
                <a:spcAft>
                  <a:spcPct val="0"/>
                </a:spcAft>
                <a:defRPr/>
              </a:pPr>
              <a:t>‹#›</a:t>
            </a:fld>
            <a:r>
              <a:rPr lang="en-US" sz="704" dirty="0">
                <a:solidFill>
                  <a:prstClr val="white"/>
                </a:solidFill>
                <a:latin typeface="Calibri Light"/>
                <a:cs typeface="Calibri Light"/>
              </a:rPr>
              <a:t> </a:t>
            </a:r>
          </a:p>
        </p:txBody>
      </p:sp>
      <p:sp>
        <p:nvSpPr>
          <p:cNvPr id="10" name="Rectangle 9"/>
          <p:cNvSpPr/>
          <p:nvPr userDrawn="1"/>
        </p:nvSpPr>
        <p:spPr>
          <a:xfrm>
            <a:off x="1" y="242519"/>
            <a:ext cx="83411" cy="454451"/>
          </a:xfrm>
          <a:prstGeom prst="rect">
            <a:avLst/>
          </a:prstGeom>
          <a:solidFill>
            <a:srgbClr val="00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solidFill>
                <a:prstClr val="white"/>
              </a:solidFill>
            </a:endParaRPr>
          </a:p>
        </p:txBody>
      </p:sp>
      <p:sp>
        <p:nvSpPr>
          <p:cNvPr id="9" name="Picture Placeholder 2"/>
          <p:cNvSpPr>
            <a:spLocks noGrp="1"/>
          </p:cNvSpPr>
          <p:nvPr>
            <p:ph type="pic" sz="quarter" idx="10"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11" name="Title 10"/>
          <p:cNvSpPr>
            <a:spLocks noGrp="1"/>
          </p:cNvSpPr>
          <p:nvPr>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Tree>
    <p:extLst>
      <p:ext uri="{BB962C8B-B14F-4D97-AF65-F5344CB8AC3E}">
        <p14:creationId xmlns:p14="http://schemas.microsoft.com/office/powerpoint/2010/main" val="244494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vider Slide Light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187" cy="5143500"/>
          </a:xfrm>
          <a:prstGeom prst="rect">
            <a:avLst/>
          </a:prstGeom>
        </p:spPr>
      </p:pic>
      <p:sp>
        <p:nvSpPr>
          <p:cNvPr id="11" name="Subtitle 2"/>
          <p:cNvSpPr>
            <a:spLocks noGrp="1"/>
          </p:cNvSpPr>
          <p:nvPr>
            <p:ph type="subTitle" idx="1" hasCustomPrompt="1"/>
          </p:nvPr>
        </p:nvSpPr>
        <p:spPr>
          <a:xfrm>
            <a:off x="630038" y="2990565"/>
            <a:ext cx="4385295" cy="352084"/>
          </a:xfrm>
          <a:prstGeom prst="rect">
            <a:avLst/>
          </a:prstGeom>
        </p:spPr>
        <p:txBody>
          <a:bodyPr wrap="square">
            <a:spAutoFit/>
          </a:bodyPr>
          <a:lstStyle>
            <a:lvl1pPr marL="0" indent="0" algn="l">
              <a:buNone/>
              <a:defRPr sz="1688">
                <a:solidFill>
                  <a:srgbClr val="FFFFFF"/>
                </a:solidFill>
                <a:latin typeface="Calibri Light"/>
                <a:cs typeface="Calibri Light"/>
              </a:defRPr>
            </a:lvl1pPr>
            <a:lvl2pPr marL="339824" indent="0" algn="ctr">
              <a:buNone/>
              <a:defRPr>
                <a:solidFill>
                  <a:schemeClr val="tx1">
                    <a:tint val="75000"/>
                  </a:schemeClr>
                </a:solidFill>
              </a:defRPr>
            </a:lvl2pPr>
            <a:lvl3pPr marL="679649" indent="0" algn="ctr">
              <a:buNone/>
              <a:defRPr>
                <a:solidFill>
                  <a:schemeClr val="tx1">
                    <a:tint val="75000"/>
                  </a:schemeClr>
                </a:solidFill>
              </a:defRPr>
            </a:lvl3pPr>
            <a:lvl4pPr marL="1019474" indent="0" algn="ctr">
              <a:buNone/>
              <a:defRPr>
                <a:solidFill>
                  <a:schemeClr val="tx1">
                    <a:tint val="75000"/>
                  </a:schemeClr>
                </a:solidFill>
              </a:defRPr>
            </a:lvl4pPr>
            <a:lvl5pPr marL="1359299" indent="0" algn="ctr">
              <a:buNone/>
              <a:defRPr>
                <a:solidFill>
                  <a:schemeClr val="tx1">
                    <a:tint val="75000"/>
                  </a:schemeClr>
                </a:solidFill>
              </a:defRPr>
            </a:lvl5pPr>
            <a:lvl6pPr marL="1699124" indent="0" algn="ctr">
              <a:buNone/>
              <a:defRPr>
                <a:solidFill>
                  <a:schemeClr val="tx1">
                    <a:tint val="75000"/>
                  </a:schemeClr>
                </a:solidFill>
              </a:defRPr>
            </a:lvl6pPr>
            <a:lvl7pPr marL="2038948" indent="0" algn="ctr">
              <a:buNone/>
              <a:defRPr>
                <a:solidFill>
                  <a:schemeClr val="tx1">
                    <a:tint val="75000"/>
                  </a:schemeClr>
                </a:solidFill>
              </a:defRPr>
            </a:lvl7pPr>
            <a:lvl8pPr marL="2378773" indent="0" algn="ctr">
              <a:buNone/>
              <a:defRPr>
                <a:solidFill>
                  <a:schemeClr val="tx1">
                    <a:tint val="75000"/>
                  </a:schemeClr>
                </a:solidFill>
              </a:defRPr>
            </a:lvl8pPr>
            <a:lvl9pPr marL="2718597" indent="0" algn="ctr">
              <a:buNone/>
              <a:defRPr>
                <a:solidFill>
                  <a:schemeClr val="tx1">
                    <a:tint val="75000"/>
                  </a:schemeClr>
                </a:solidFill>
              </a:defRPr>
            </a:lvl9pPr>
          </a:lstStyle>
          <a:p>
            <a:r>
              <a:rPr lang="en-US" dirty="0"/>
              <a:t>Click to Edit Subhead</a:t>
            </a:r>
          </a:p>
        </p:txBody>
      </p:sp>
      <p:sp>
        <p:nvSpPr>
          <p:cNvPr id="12" name="Title 1"/>
          <p:cNvSpPr>
            <a:spLocks noGrp="1"/>
          </p:cNvSpPr>
          <p:nvPr>
            <p:ph type="ctrTitle" hasCustomPrompt="1"/>
          </p:nvPr>
        </p:nvSpPr>
        <p:spPr>
          <a:xfrm>
            <a:off x="630038" y="2027709"/>
            <a:ext cx="4385295" cy="500650"/>
          </a:xfrm>
          <a:prstGeom prst="rect">
            <a:avLst/>
          </a:prstGeom>
        </p:spPr>
        <p:txBody>
          <a:bodyPr wrap="square">
            <a:spAutoFit/>
          </a:bodyPr>
          <a:lstStyle>
            <a:lvl1pPr algn="l">
              <a:lnSpc>
                <a:spcPct val="80000"/>
              </a:lnSpc>
              <a:defRPr sz="3235" b="1" baseline="0">
                <a:solidFill>
                  <a:srgbClr val="FFFFFF"/>
                </a:solidFill>
                <a:latin typeface="Calibri"/>
                <a:cs typeface="Calibri"/>
              </a:defRPr>
            </a:lvl1pPr>
          </a:lstStyle>
          <a:p>
            <a:r>
              <a:rPr lang="en-US" dirty="0"/>
              <a:t>Click to Edit Section Title</a:t>
            </a:r>
          </a:p>
        </p:txBody>
      </p:sp>
    </p:spTree>
    <p:extLst>
      <p:ext uri="{BB962C8B-B14F-4D97-AF65-F5344CB8AC3E}">
        <p14:creationId xmlns:p14="http://schemas.microsoft.com/office/powerpoint/2010/main" val="2317301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Content Placeholder 4"/>
          <p:cNvSpPr>
            <a:spLocks noGrp="1"/>
          </p:cNvSpPr>
          <p:nvPr>
            <p:ph sz="quarter" idx="13"/>
          </p:nvPr>
        </p:nvSpPr>
        <p:spPr>
          <a:xfrm>
            <a:off x="457200" y="938213"/>
            <a:ext cx="8229600" cy="3781623"/>
          </a:xfrm>
        </p:spPr>
        <p:txBody>
          <a:bodyPr/>
          <a:lstStyle>
            <a:lvl1pPr>
              <a:defRPr sz="13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4"/>
          </p:nvPr>
        </p:nvSpPr>
        <p:spPr/>
        <p:txBody>
          <a:bodyPr/>
          <a:lstStyle/>
          <a:p>
            <a:endParaRPr lang="en-US" dirty="0"/>
          </a:p>
        </p:txBody>
      </p:sp>
      <p:sp>
        <p:nvSpPr>
          <p:cNvPr id="8" name="Slide Number Placeholder 7"/>
          <p:cNvSpPr>
            <a:spLocks noGrp="1"/>
          </p:cNvSpPr>
          <p:nvPr>
            <p:ph type="sldNum" sz="quarter" idx="15"/>
          </p:nvPr>
        </p:nvSpPr>
        <p:spPr/>
        <p:txBody>
          <a:bodyPr/>
          <a:lstStyle/>
          <a:p>
            <a:fld id="{98C9B1BF-0640-DB4F-9734-B0EECBCC614C}" type="slidenum">
              <a:rPr lang="en-US" smtClean="0"/>
              <a:pPr/>
              <a:t>‹#›</a:t>
            </a:fld>
            <a:endParaRPr lang="en-US" dirty="0"/>
          </a:p>
        </p:txBody>
      </p:sp>
    </p:spTree>
    <p:extLst>
      <p:ext uri="{BB962C8B-B14F-4D97-AF65-F5344CB8AC3E}">
        <p14:creationId xmlns:p14="http://schemas.microsoft.com/office/powerpoint/2010/main" val="331075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B3F535-71F8-0B43-BD15-8B5CAC109FD2}"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86916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Inside Template Light Blue">
    <p:spTree>
      <p:nvGrpSpPr>
        <p:cNvPr id="1" name=""/>
        <p:cNvGrpSpPr/>
        <p:nvPr/>
      </p:nvGrpSpPr>
      <p:grpSpPr>
        <a:xfrm>
          <a:off x="0" y="0"/>
          <a:ext cx="0" cy="0"/>
          <a:chOff x="0" y="0"/>
          <a:chExt cx="0" cy="0"/>
        </a:xfrm>
      </p:grpSpPr>
      <p:sp>
        <p:nvSpPr>
          <p:cNvPr id="4" name="Rectangle 3"/>
          <p:cNvSpPr/>
          <p:nvPr userDrawn="1"/>
        </p:nvSpPr>
        <p:spPr>
          <a:xfrm>
            <a:off x="0" y="5101162"/>
            <a:ext cx="9144000" cy="42339"/>
          </a:xfrm>
          <a:prstGeom prst="rect">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0" name="Rectangle 9"/>
          <p:cNvSpPr/>
          <p:nvPr userDrawn="1"/>
        </p:nvSpPr>
        <p:spPr>
          <a:xfrm>
            <a:off x="1" y="242519"/>
            <a:ext cx="83411" cy="454451"/>
          </a:xfrm>
          <a:prstGeom prst="rect">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1" name="Picture Placeholder 2"/>
          <p:cNvSpPr>
            <a:spLocks noGrp="1"/>
          </p:cNvSpPr>
          <p:nvPr>
            <p:ph type="pic" sz="quarter" idx="12" hasCustomPrompt="1"/>
          </p:nvPr>
        </p:nvSpPr>
        <p:spPr>
          <a:xfrm>
            <a:off x="7069133" y="169489"/>
            <a:ext cx="1876244" cy="584894"/>
          </a:xfrm>
          <a:prstGeom prst="rect">
            <a:avLst/>
          </a:prstGeom>
        </p:spPr>
        <p:txBody>
          <a:bodyPr vert="horz" anchor="ctr"/>
          <a:lstStyle>
            <a:lvl1pPr marL="0" indent="0" algn="ctr">
              <a:buNone/>
              <a:defRPr sz="1125" b="0">
                <a:solidFill>
                  <a:schemeClr val="bg1">
                    <a:lumMod val="75000"/>
                  </a:schemeClr>
                </a:solidFill>
                <a:latin typeface="Calibri Light"/>
                <a:cs typeface="Calibri Light"/>
              </a:defRPr>
            </a:lvl1pPr>
          </a:lstStyle>
          <a:p>
            <a:r>
              <a:rPr lang="en-US" dirty="0"/>
              <a:t>Click to Insert Logo</a:t>
            </a:r>
          </a:p>
        </p:txBody>
      </p:sp>
      <p:sp>
        <p:nvSpPr>
          <p:cNvPr id="12" name="Title 10"/>
          <p:cNvSpPr>
            <a:spLocks noGrp="1"/>
          </p:cNvSpPr>
          <p:nvPr>
            <p:ph type="title"/>
          </p:nvPr>
        </p:nvSpPr>
        <p:spPr>
          <a:xfrm>
            <a:off x="199410" y="242519"/>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13" name="Content Placeholder 2"/>
          <p:cNvSpPr>
            <a:spLocks noGrp="1"/>
          </p:cNvSpPr>
          <p:nvPr>
            <p:ph sz="quarter" idx="11"/>
          </p:nvPr>
        </p:nvSpPr>
        <p:spPr>
          <a:xfrm>
            <a:off x="193602" y="1083879"/>
            <a:ext cx="4184798" cy="3448435"/>
          </a:xfrm>
          <a:prstGeom prst="rect">
            <a:avLst/>
          </a:prstGeom>
        </p:spPr>
        <p:txBody>
          <a:bodyPr/>
          <a:lstStyle>
            <a:lvl1pPr marL="0" indent="0">
              <a:buNone/>
              <a:defRPr sz="1406" b="1">
                <a:solidFill>
                  <a:srgbClr val="00ADD8"/>
                </a:solidFill>
              </a:defRPr>
            </a:lvl1pPr>
            <a:lvl2pPr marL="0" indent="0">
              <a:spcBef>
                <a:spcPts val="281"/>
              </a:spcBef>
              <a:spcAft>
                <a:spcPts val="281"/>
              </a:spcAft>
              <a:buNone/>
              <a:defRPr sz="1266">
                <a:solidFill>
                  <a:schemeClr val="tx1">
                    <a:lumMod val="75000"/>
                    <a:lumOff val="25000"/>
                  </a:schemeClr>
                </a:solidFill>
              </a:defRPr>
            </a:lvl2pPr>
            <a:lvl3pPr marL="192881" indent="-128588">
              <a:spcBef>
                <a:spcPts val="281"/>
              </a:spcBef>
              <a:spcAft>
                <a:spcPts val="281"/>
              </a:spcAft>
              <a:buClr>
                <a:srgbClr val="00ADD8"/>
              </a:buClr>
              <a:defRPr sz="98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
        <p:nvSpPr>
          <p:cNvPr id="16" name="Oval 15"/>
          <p:cNvSpPr/>
          <p:nvPr userDrawn="1"/>
        </p:nvSpPr>
        <p:spPr>
          <a:xfrm>
            <a:off x="8611275" y="4761728"/>
            <a:ext cx="340598" cy="251457"/>
          </a:xfrm>
          <a:prstGeom prst="ellipse">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7" name="Slide Number Placeholder 4"/>
          <p:cNvSpPr txBox="1">
            <a:spLocks/>
          </p:cNvSpPr>
          <p:nvPr userDrawn="1"/>
        </p:nvSpPr>
        <p:spPr>
          <a:xfrm>
            <a:off x="8597372"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844" b="1" i="0" u="none" strike="noStrike" kern="1200" cap="none" spc="0" normalizeH="0" baseline="0" noProof="0" dirty="0">
                <a:ln>
                  <a:noFill/>
                </a:ln>
                <a:solidFill>
                  <a:schemeClr val="bg1"/>
                </a:solidFill>
                <a:effectLst/>
                <a:uLnTx/>
                <a:uFillTx/>
                <a:latin typeface="+mn-lt"/>
                <a:ea typeface="+mn-ea"/>
                <a:cs typeface="Calibri Light"/>
              </a:rPr>
              <a:t> </a:t>
            </a:r>
          </a:p>
        </p:txBody>
      </p:sp>
      <p:sp>
        <p:nvSpPr>
          <p:cNvPr id="21" name="Content Placeholder 2"/>
          <p:cNvSpPr>
            <a:spLocks noGrp="1"/>
          </p:cNvSpPr>
          <p:nvPr userDrawn="1">
            <p:ph sz="quarter" idx="13"/>
          </p:nvPr>
        </p:nvSpPr>
        <p:spPr>
          <a:xfrm>
            <a:off x="4773876" y="1083879"/>
            <a:ext cx="4184798" cy="3448435"/>
          </a:xfrm>
          <a:prstGeom prst="rect">
            <a:avLst/>
          </a:prstGeom>
        </p:spPr>
        <p:txBody>
          <a:bodyPr/>
          <a:lstStyle>
            <a:lvl1pPr marL="0" indent="0">
              <a:buNone/>
              <a:defRPr sz="1406" b="1">
                <a:solidFill>
                  <a:srgbClr val="00ADD8"/>
                </a:solidFill>
              </a:defRPr>
            </a:lvl1pPr>
            <a:lvl2pPr marL="0" indent="0">
              <a:spcBef>
                <a:spcPts val="281"/>
              </a:spcBef>
              <a:spcAft>
                <a:spcPts val="281"/>
              </a:spcAft>
              <a:buNone/>
              <a:defRPr sz="1266">
                <a:solidFill>
                  <a:schemeClr val="tx1">
                    <a:lumMod val="75000"/>
                    <a:lumOff val="25000"/>
                  </a:schemeClr>
                </a:solidFill>
              </a:defRPr>
            </a:lvl2pPr>
            <a:lvl3pPr marL="192881" indent="-128588">
              <a:spcBef>
                <a:spcPts val="281"/>
              </a:spcBef>
              <a:spcAft>
                <a:spcPts val="281"/>
              </a:spcAft>
              <a:buClr>
                <a:srgbClr val="00ADD8"/>
              </a:buClr>
              <a:defRPr sz="985"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Tree>
    <p:extLst>
      <p:ext uri="{BB962C8B-B14F-4D97-AF65-F5344CB8AC3E}">
        <p14:creationId xmlns:p14="http://schemas.microsoft.com/office/powerpoint/2010/main" val="2443418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nside Template Light Blue">
    <p:spTree>
      <p:nvGrpSpPr>
        <p:cNvPr id="1" name=""/>
        <p:cNvGrpSpPr/>
        <p:nvPr/>
      </p:nvGrpSpPr>
      <p:grpSpPr>
        <a:xfrm>
          <a:off x="0" y="0"/>
          <a:ext cx="0" cy="0"/>
          <a:chOff x="0" y="0"/>
          <a:chExt cx="0" cy="0"/>
        </a:xfrm>
      </p:grpSpPr>
      <p:pic>
        <p:nvPicPr>
          <p:cNvPr id="14" name="Picture 13" descr="bg-fade-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8113" y="3295693"/>
            <a:ext cx="9260422" cy="1882679"/>
          </a:xfrm>
          <a:prstGeom prst="rect">
            <a:avLst/>
          </a:prstGeom>
        </p:spPr>
      </p:pic>
      <p:pic>
        <p:nvPicPr>
          <p:cNvPr id="2" name="Picture 1" descr="bg-fade-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13" y="-1"/>
            <a:ext cx="9260422" cy="1882679"/>
          </a:xfrm>
          <a:prstGeom prst="rect">
            <a:avLst/>
          </a:prstGeom>
        </p:spPr>
      </p:pic>
      <p:sp>
        <p:nvSpPr>
          <p:cNvPr id="4" name="Rectangle 3"/>
          <p:cNvSpPr/>
          <p:nvPr userDrawn="1"/>
        </p:nvSpPr>
        <p:spPr>
          <a:xfrm>
            <a:off x="0" y="5137384"/>
            <a:ext cx="9144000" cy="42339"/>
          </a:xfrm>
          <a:prstGeom prst="rect">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6" name="Oval 15"/>
          <p:cNvSpPr/>
          <p:nvPr userDrawn="1"/>
        </p:nvSpPr>
        <p:spPr>
          <a:xfrm>
            <a:off x="8611275" y="4761728"/>
            <a:ext cx="340598" cy="251457"/>
          </a:xfrm>
          <a:prstGeom prst="ellipse">
            <a:avLst/>
          </a:prstGeom>
          <a:solidFill>
            <a:srgbClr val="00AD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17" name="Slide Number Placeholder 4"/>
          <p:cNvSpPr txBox="1">
            <a:spLocks/>
          </p:cNvSpPr>
          <p:nvPr userDrawn="1"/>
        </p:nvSpPr>
        <p:spPr>
          <a:xfrm>
            <a:off x="8597372" y="4785226"/>
            <a:ext cx="362400" cy="191053"/>
          </a:xfrm>
          <a:prstGeom prst="rect">
            <a:avLst/>
          </a:prstGeom>
        </p:spPr>
        <p:txBody>
          <a:bodyPr vert="horz" lIns="64294" tIns="32147" rIns="64294" bIns="32147" rtlCol="0" anchor="ctr"/>
          <a:lstStyle>
            <a:lvl1pPr algn="ctr">
              <a:defRPr sz="700">
                <a:solidFill>
                  <a:schemeClr val="tx1">
                    <a:tint val="75000"/>
                  </a:schemeClr>
                </a:solidFill>
              </a:defRPr>
            </a:lvl1pPr>
          </a:lstStyle>
          <a:p>
            <a:pPr marL="0" marR="0" lvl="0" indent="0" algn="ctr" defTabSz="642938" rtl="0" eaLnBrk="1" fontAlgn="base" latinLnBrk="0" hangingPunct="1">
              <a:lnSpc>
                <a:spcPct val="100000"/>
              </a:lnSpc>
              <a:spcBef>
                <a:spcPct val="0"/>
              </a:spcBef>
              <a:spcAft>
                <a:spcPct val="0"/>
              </a:spcAft>
              <a:buClrTx/>
              <a:buSzTx/>
              <a:buFontTx/>
              <a:buNone/>
              <a:tabLst/>
              <a:defRPr/>
            </a:pPr>
            <a:fld id="{F6AEBD56-55D3-48E2-AF3D-98EA3AFFDD08}" type="slidenum">
              <a:rPr kumimoji="0" lang="en-US" sz="844" b="1" i="0" u="none" strike="noStrike" kern="1200" cap="none" spc="0" normalizeH="0" baseline="0" noProof="0" smtClean="0">
                <a:ln>
                  <a:noFill/>
                </a:ln>
                <a:solidFill>
                  <a:schemeClr val="bg1"/>
                </a:solidFill>
                <a:effectLst/>
                <a:uLnTx/>
                <a:uFillTx/>
                <a:latin typeface="+mn-lt"/>
                <a:ea typeface="+mn-ea"/>
                <a:cs typeface="Calibri Light"/>
              </a:rPr>
              <a:pPr marL="0" marR="0" lvl="0" indent="0" algn="ctr" defTabSz="642938" rtl="0" eaLnBrk="1" fontAlgn="base" latinLnBrk="0" hangingPunct="1">
                <a:lnSpc>
                  <a:spcPct val="100000"/>
                </a:lnSpc>
                <a:spcBef>
                  <a:spcPct val="0"/>
                </a:spcBef>
                <a:spcAft>
                  <a:spcPct val="0"/>
                </a:spcAft>
                <a:buClrTx/>
                <a:buSzTx/>
                <a:buFontTx/>
                <a:buNone/>
                <a:tabLst/>
                <a:defRPr/>
              </a:pPr>
              <a:t>‹#›</a:t>
            </a:fld>
            <a:r>
              <a:rPr kumimoji="0" lang="en-US" sz="844" b="1" i="0" u="none" strike="noStrike" kern="1200" cap="none" spc="0" normalizeH="0" baseline="0" noProof="0" dirty="0">
                <a:ln>
                  <a:noFill/>
                </a:ln>
                <a:solidFill>
                  <a:schemeClr val="bg1"/>
                </a:solidFill>
                <a:effectLst/>
                <a:uLnTx/>
                <a:uFillTx/>
                <a:latin typeface="+mn-lt"/>
                <a:ea typeface="+mn-ea"/>
                <a:cs typeface="Calibri Light"/>
              </a:rPr>
              <a:t> </a:t>
            </a:r>
          </a:p>
        </p:txBody>
      </p:sp>
      <p:cxnSp>
        <p:nvCxnSpPr>
          <p:cNvPr id="15" name="Straight Connector 14"/>
          <p:cNvCxnSpPr/>
          <p:nvPr userDrawn="1"/>
        </p:nvCxnSpPr>
        <p:spPr>
          <a:xfrm>
            <a:off x="1675183" y="4780093"/>
            <a:ext cx="0" cy="201317"/>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logo-trialsco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59" y="4674715"/>
            <a:ext cx="1343919" cy="350402"/>
          </a:xfrm>
          <a:prstGeom prst="rect">
            <a:avLst/>
          </a:prstGeom>
        </p:spPr>
      </p:pic>
      <p:sp>
        <p:nvSpPr>
          <p:cNvPr id="19" name="TextBox 18"/>
          <p:cNvSpPr txBox="1"/>
          <p:nvPr userDrawn="1"/>
        </p:nvSpPr>
        <p:spPr>
          <a:xfrm>
            <a:off x="1687001" y="4797034"/>
            <a:ext cx="6345038" cy="195118"/>
          </a:xfrm>
          <a:prstGeom prst="rect">
            <a:avLst/>
          </a:prstGeom>
          <a:noFill/>
        </p:spPr>
        <p:txBody>
          <a:bodyPr wrap="square" rtlCol="0">
            <a:spAutoFit/>
          </a:bodyPr>
          <a:lstStyle/>
          <a:p>
            <a:r>
              <a:rPr lang="en-US" sz="668" dirty="0">
                <a:solidFill>
                  <a:schemeClr val="tx1">
                    <a:lumMod val="75000"/>
                    <a:lumOff val="25000"/>
                  </a:schemeClr>
                </a:solidFill>
                <a:latin typeface="+mn-lt"/>
                <a:cs typeface="Calibri Light"/>
              </a:rPr>
              <a:t>©2018 </a:t>
            </a:r>
            <a:r>
              <a:rPr lang="en-US" sz="668" dirty="0" err="1">
                <a:solidFill>
                  <a:schemeClr val="tx1">
                    <a:lumMod val="75000"/>
                    <a:lumOff val="25000"/>
                  </a:schemeClr>
                </a:solidFill>
                <a:latin typeface="+mn-lt"/>
                <a:cs typeface="Calibri Light"/>
              </a:rPr>
              <a:t>TrialScope</a:t>
            </a:r>
            <a:r>
              <a:rPr lang="en-US" sz="668" dirty="0">
                <a:solidFill>
                  <a:schemeClr val="tx1">
                    <a:lumMod val="75000"/>
                    <a:lumOff val="25000"/>
                  </a:schemeClr>
                </a:solidFill>
                <a:latin typeface="+mn-lt"/>
                <a:cs typeface="Calibri Light"/>
              </a:rPr>
              <a:t>, Inc. | Proprietary &amp; Confidential</a:t>
            </a:r>
          </a:p>
        </p:txBody>
      </p:sp>
    </p:spTree>
    <p:extLst>
      <p:ext uri="{BB962C8B-B14F-4D97-AF65-F5344CB8AC3E}">
        <p14:creationId xmlns:p14="http://schemas.microsoft.com/office/powerpoint/2010/main" val="73059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Light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187" cy="5143500"/>
          </a:xfrm>
          <a:prstGeom prst="rect">
            <a:avLst/>
          </a:prstGeom>
        </p:spPr>
      </p:pic>
      <p:sp>
        <p:nvSpPr>
          <p:cNvPr id="11" name="Subtitle 2"/>
          <p:cNvSpPr>
            <a:spLocks noGrp="1"/>
          </p:cNvSpPr>
          <p:nvPr>
            <p:ph type="subTitle" idx="1" hasCustomPrompt="1"/>
          </p:nvPr>
        </p:nvSpPr>
        <p:spPr>
          <a:xfrm>
            <a:off x="630038" y="2990565"/>
            <a:ext cx="4385295" cy="351956"/>
          </a:xfrm>
          <a:prstGeom prst="rect">
            <a:avLst/>
          </a:prstGeom>
        </p:spPr>
        <p:txBody>
          <a:bodyPr wrap="square">
            <a:spAutoFit/>
          </a:bodyPr>
          <a:lstStyle>
            <a:lvl1pPr marL="0" indent="0" algn="l">
              <a:buNone/>
              <a:defRPr sz="1687">
                <a:solidFill>
                  <a:srgbClr val="FFFFFF"/>
                </a:solidFill>
                <a:latin typeface="Calibri Light"/>
                <a:cs typeface="Calibri Light"/>
              </a:defRPr>
            </a:lvl1pPr>
            <a:lvl2pPr marL="339812" indent="0" algn="ctr">
              <a:buNone/>
              <a:defRPr>
                <a:solidFill>
                  <a:schemeClr val="tx1">
                    <a:tint val="75000"/>
                  </a:schemeClr>
                </a:solidFill>
              </a:defRPr>
            </a:lvl2pPr>
            <a:lvl3pPr marL="679625" indent="0" algn="ctr">
              <a:buNone/>
              <a:defRPr>
                <a:solidFill>
                  <a:schemeClr val="tx1">
                    <a:tint val="75000"/>
                  </a:schemeClr>
                </a:solidFill>
              </a:defRPr>
            </a:lvl3pPr>
            <a:lvl4pPr marL="1019437" indent="0" algn="ctr">
              <a:buNone/>
              <a:defRPr>
                <a:solidFill>
                  <a:schemeClr val="tx1">
                    <a:tint val="75000"/>
                  </a:schemeClr>
                </a:solidFill>
              </a:defRPr>
            </a:lvl4pPr>
            <a:lvl5pPr marL="1359250" indent="0" algn="ctr">
              <a:buNone/>
              <a:defRPr>
                <a:solidFill>
                  <a:schemeClr val="tx1">
                    <a:tint val="75000"/>
                  </a:schemeClr>
                </a:solidFill>
              </a:defRPr>
            </a:lvl5pPr>
            <a:lvl6pPr marL="1699063" indent="0" algn="ctr">
              <a:buNone/>
              <a:defRPr>
                <a:solidFill>
                  <a:schemeClr val="tx1">
                    <a:tint val="75000"/>
                  </a:schemeClr>
                </a:solidFill>
              </a:defRPr>
            </a:lvl6pPr>
            <a:lvl7pPr marL="2038875" indent="0" algn="ctr">
              <a:buNone/>
              <a:defRPr>
                <a:solidFill>
                  <a:schemeClr val="tx1">
                    <a:tint val="75000"/>
                  </a:schemeClr>
                </a:solidFill>
              </a:defRPr>
            </a:lvl7pPr>
            <a:lvl8pPr marL="2378688" indent="0" algn="ctr">
              <a:buNone/>
              <a:defRPr>
                <a:solidFill>
                  <a:schemeClr val="tx1">
                    <a:tint val="75000"/>
                  </a:schemeClr>
                </a:solidFill>
              </a:defRPr>
            </a:lvl8pPr>
            <a:lvl9pPr marL="2718500" indent="0" algn="ctr">
              <a:buNone/>
              <a:defRPr>
                <a:solidFill>
                  <a:schemeClr val="tx1">
                    <a:tint val="75000"/>
                  </a:schemeClr>
                </a:solidFill>
              </a:defRPr>
            </a:lvl9pPr>
          </a:lstStyle>
          <a:p>
            <a:r>
              <a:rPr lang="en-US" dirty="0"/>
              <a:t>Click to Edit Subhead</a:t>
            </a:r>
          </a:p>
        </p:txBody>
      </p:sp>
      <p:sp>
        <p:nvSpPr>
          <p:cNvPr id="12" name="Title 1"/>
          <p:cNvSpPr>
            <a:spLocks noGrp="1"/>
          </p:cNvSpPr>
          <p:nvPr>
            <p:ph type="ctrTitle" hasCustomPrompt="1"/>
          </p:nvPr>
        </p:nvSpPr>
        <p:spPr>
          <a:xfrm>
            <a:off x="630038" y="2027709"/>
            <a:ext cx="4385295" cy="500522"/>
          </a:xfrm>
          <a:prstGeom prst="rect">
            <a:avLst/>
          </a:prstGeom>
        </p:spPr>
        <p:txBody>
          <a:bodyPr wrap="square">
            <a:spAutoFit/>
          </a:bodyPr>
          <a:lstStyle>
            <a:lvl1pPr algn="l">
              <a:lnSpc>
                <a:spcPct val="80000"/>
              </a:lnSpc>
              <a:defRPr sz="3234" b="1" baseline="0">
                <a:solidFill>
                  <a:srgbClr val="FFFFFF"/>
                </a:solidFill>
                <a:latin typeface="Calibri"/>
                <a:cs typeface="Calibri"/>
              </a:defRPr>
            </a:lvl1pPr>
          </a:lstStyle>
          <a:p>
            <a:r>
              <a:rPr lang="en-US" dirty="0"/>
              <a:t>Click to Edit Section Title</a:t>
            </a:r>
          </a:p>
        </p:txBody>
      </p:sp>
    </p:spTree>
    <p:extLst>
      <p:ext uri="{BB962C8B-B14F-4D97-AF65-F5344CB8AC3E}">
        <p14:creationId xmlns:p14="http://schemas.microsoft.com/office/powerpoint/2010/main" val="247260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Dar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2187" cy="5143499"/>
          </a:xfrm>
          <a:prstGeom prst="rect">
            <a:avLst/>
          </a:prstGeom>
        </p:spPr>
      </p:pic>
      <p:sp>
        <p:nvSpPr>
          <p:cNvPr id="11" name="Subtitle 2"/>
          <p:cNvSpPr>
            <a:spLocks noGrp="1"/>
          </p:cNvSpPr>
          <p:nvPr>
            <p:ph type="subTitle" idx="1" hasCustomPrompt="1"/>
          </p:nvPr>
        </p:nvSpPr>
        <p:spPr>
          <a:xfrm>
            <a:off x="630038" y="2990565"/>
            <a:ext cx="4385295" cy="351956"/>
          </a:xfrm>
          <a:prstGeom prst="rect">
            <a:avLst/>
          </a:prstGeom>
        </p:spPr>
        <p:txBody>
          <a:bodyPr wrap="square">
            <a:spAutoFit/>
          </a:bodyPr>
          <a:lstStyle>
            <a:lvl1pPr marL="0" indent="0" algn="l">
              <a:buNone/>
              <a:defRPr sz="1687">
                <a:solidFill>
                  <a:srgbClr val="FFFFFF"/>
                </a:solidFill>
                <a:latin typeface="Calibri Light"/>
                <a:cs typeface="Calibri Light"/>
              </a:defRPr>
            </a:lvl1pPr>
            <a:lvl2pPr marL="339812" indent="0" algn="ctr">
              <a:buNone/>
              <a:defRPr>
                <a:solidFill>
                  <a:schemeClr val="tx1">
                    <a:tint val="75000"/>
                  </a:schemeClr>
                </a:solidFill>
              </a:defRPr>
            </a:lvl2pPr>
            <a:lvl3pPr marL="679625" indent="0" algn="ctr">
              <a:buNone/>
              <a:defRPr>
                <a:solidFill>
                  <a:schemeClr val="tx1">
                    <a:tint val="75000"/>
                  </a:schemeClr>
                </a:solidFill>
              </a:defRPr>
            </a:lvl3pPr>
            <a:lvl4pPr marL="1019437" indent="0" algn="ctr">
              <a:buNone/>
              <a:defRPr>
                <a:solidFill>
                  <a:schemeClr val="tx1">
                    <a:tint val="75000"/>
                  </a:schemeClr>
                </a:solidFill>
              </a:defRPr>
            </a:lvl4pPr>
            <a:lvl5pPr marL="1359250" indent="0" algn="ctr">
              <a:buNone/>
              <a:defRPr>
                <a:solidFill>
                  <a:schemeClr val="tx1">
                    <a:tint val="75000"/>
                  </a:schemeClr>
                </a:solidFill>
              </a:defRPr>
            </a:lvl5pPr>
            <a:lvl6pPr marL="1699063" indent="0" algn="ctr">
              <a:buNone/>
              <a:defRPr>
                <a:solidFill>
                  <a:schemeClr val="tx1">
                    <a:tint val="75000"/>
                  </a:schemeClr>
                </a:solidFill>
              </a:defRPr>
            </a:lvl6pPr>
            <a:lvl7pPr marL="2038875" indent="0" algn="ctr">
              <a:buNone/>
              <a:defRPr>
                <a:solidFill>
                  <a:schemeClr val="tx1">
                    <a:tint val="75000"/>
                  </a:schemeClr>
                </a:solidFill>
              </a:defRPr>
            </a:lvl7pPr>
            <a:lvl8pPr marL="2378688" indent="0" algn="ctr">
              <a:buNone/>
              <a:defRPr>
                <a:solidFill>
                  <a:schemeClr val="tx1">
                    <a:tint val="75000"/>
                  </a:schemeClr>
                </a:solidFill>
              </a:defRPr>
            </a:lvl8pPr>
            <a:lvl9pPr marL="2718500" indent="0" algn="ctr">
              <a:buNone/>
              <a:defRPr>
                <a:solidFill>
                  <a:schemeClr val="tx1">
                    <a:tint val="75000"/>
                  </a:schemeClr>
                </a:solidFill>
              </a:defRPr>
            </a:lvl9pPr>
          </a:lstStyle>
          <a:p>
            <a:r>
              <a:rPr lang="en-US" dirty="0"/>
              <a:t>Click to Edit Subhead</a:t>
            </a:r>
          </a:p>
        </p:txBody>
      </p:sp>
      <p:sp>
        <p:nvSpPr>
          <p:cNvPr id="12" name="Title 1"/>
          <p:cNvSpPr>
            <a:spLocks noGrp="1"/>
          </p:cNvSpPr>
          <p:nvPr>
            <p:ph type="ctrTitle" hasCustomPrompt="1"/>
          </p:nvPr>
        </p:nvSpPr>
        <p:spPr>
          <a:xfrm>
            <a:off x="630038" y="2027709"/>
            <a:ext cx="4385295" cy="500522"/>
          </a:xfrm>
          <a:prstGeom prst="rect">
            <a:avLst/>
          </a:prstGeom>
        </p:spPr>
        <p:txBody>
          <a:bodyPr wrap="square">
            <a:spAutoFit/>
          </a:bodyPr>
          <a:lstStyle>
            <a:lvl1pPr algn="l">
              <a:lnSpc>
                <a:spcPct val="80000"/>
              </a:lnSpc>
              <a:defRPr sz="3234" b="1" baseline="0">
                <a:solidFill>
                  <a:srgbClr val="FFFFFF"/>
                </a:solidFill>
                <a:latin typeface="Calibri"/>
                <a:cs typeface="Calibri"/>
              </a:defRPr>
            </a:lvl1pPr>
          </a:lstStyle>
          <a:p>
            <a:r>
              <a:rPr lang="en-US" dirty="0"/>
              <a:t>Click to Edit Section Title</a:t>
            </a:r>
          </a:p>
        </p:txBody>
      </p:sp>
    </p:spTree>
    <p:extLst>
      <p:ext uri="{BB962C8B-B14F-4D97-AF65-F5344CB8AC3E}">
        <p14:creationId xmlns:p14="http://schemas.microsoft.com/office/powerpoint/2010/main" val="3144133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Light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2187" cy="5143499"/>
          </a:xfrm>
          <a:prstGeom prst="rect">
            <a:avLst/>
          </a:prstGeom>
        </p:spPr>
      </p:pic>
      <p:sp>
        <p:nvSpPr>
          <p:cNvPr id="11" name="Subtitle 2"/>
          <p:cNvSpPr>
            <a:spLocks noGrp="1"/>
          </p:cNvSpPr>
          <p:nvPr>
            <p:ph type="subTitle" idx="1" hasCustomPrompt="1"/>
          </p:nvPr>
        </p:nvSpPr>
        <p:spPr>
          <a:xfrm>
            <a:off x="630038" y="2990565"/>
            <a:ext cx="4385295" cy="351956"/>
          </a:xfrm>
          <a:prstGeom prst="rect">
            <a:avLst/>
          </a:prstGeom>
        </p:spPr>
        <p:txBody>
          <a:bodyPr wrap="square">
            <a:spAutoFit/>
          </a:bodyPr>
          <a:lstStyle>
            <a:lvl1pPr marL="0" indent="0" algn="l">
              <a:buNone/>
              <a:defRPr sz="1687">
                <a:solidFill>
                  <a:srgbClr val="FFFFFF"/>
                </a:solidFill>
                <a:latin typeface="Calibri Light"/>
                <a:cs typeface="Calibri Light"/>
              </a:defRPr>
            </a:lvl1pPr>
            <a:lvl2pPr marL="339812" indent="0" algn="ctr">
              <a:buNone/>
              <a:defRPr>
                <a:solidFill>
                  <a:schemeClr val="tx1">
                    <a:tint val="75000"/>
                  </a:schemeClr>
                </a:solidFill>
              </a:defRPr>
            </a:lvl2pPr>
            <a:lvl3pPr marL="679625" indent="0" algn="ctr">
              <a:buNone/>
              <a:defRPr>
                <a:solidFill>
                  <a:schemeClr val="tx1">
                    <a:tint val="75000"/>
                  </a:schemeClr>
                </a:solidFill>
              </a:defRPr>
            </a:lvl3pPr>
            <a:lvl4pPr marL="1019437" indent="0" algn="ctr">
              <a:buNone/>
              <a:defRPr>
                <a:solidFill>
                  <a:schemeClr val="tx1">
                    <a:tint val="75000"/>
                  </a:schemeClr>
                </a:solidFill>
              </a:defRPr>
            </a:lvl4pPr>
            <a:lvl5pPr marL="1359250" indent="0" algn="ctr">
              <a:buNone/>
              <a:defRPr>
                <a:solidFill>
                  <a:schemeClr val="tx1">
                    <a:tint val="75000"/>
                  </a:schemeClr>
                </a:solidFill>
              </a:defRPr>
            </a:lvl5pPr>
            <a:lvl6pPr marL="1699063" indent="0" algn="ctr">
              <a:buNone/>
              <a:defRPr>
                <a:solidFill>
                  <a:schemeClr val="tx1">
                    <a:tint val="75000"/>
                  </a:schemeClr>
                </a:solidFill>
              </a:defRPr>
            </a:lvl6pPr>
            <a:lvl7pPr marL="2038875" indent="0" algn="ctr">
              <a:buNone/>
              <a:defRPr>
                <a:solidFill>
                  <a:schemeClr val="tx1">
                    <a:tint val="75000"/>
                  </a:schemeClr>
                </a:solidFill>
              </a:defRPr>
            </a:lvl7pPr>
            <a:lvl8pPr marL="2378688" indent="0" algn="ctr">
              <a:buNone/>
              <a:defRPr>
                <a:solidFill>
                  <a:schemeClr val="tx1">
                    <a:tint val="75000"/>
                  </a:schemeClr>
                </a:solidFill>
              </a:defRPr>
            </a:lvl8pPr>
            <a:lvl9pPr marL="2718500" indent="0" algn="ctr">
              <a:buNone/>
              <a:defRPr>
                <a:solidFill>
                  <a:schemeClr val="tx1">
                    <a:tint val="75000"/>
                  </a:schemeClr>
                </a:solidFill>
              </a:defRPr>
            </a:lvl9pPr>
          </a:lstStyle>
          <a:p>
            <a:r>
              <a:rPr lang="en-US" dirty="0"/>
              <a:t>Click to Edit Subhead</a:t>
            </a:r>
          </a:p>
        </p:txBody>
      </p:sp>
      <p:sp>
        <p:nvSpPr>
          <p:cNvPr id="12" name="Title 1"/>
          <p:cNvSpPr>
            <a:spLocks noGrp="1"/>
          </p:cNvSpPr>
          <p:nvPr>
            <p:ph type="ctrTitle" hasCustomPrompt="1"/>
          </p:nvPr>
        </p:nvSpPr>
        <p:spPr>
          <a:xfrm>
            <a:off x="630038" y="2027709"/>
            <a:ext cx="4385295" cy="500522"/>
          </a:xfrm>
          <a:prstGeom prst="rect">
            <a:avLst/>
          </a:prstGeom>
        </p:spPr>
        <p:txBody>
          <a:bodyPr wrap="square">
            <a:spAutoFit/>
          </a:bodyPr>
          <a:lstStyle>
            <a:lvl1pPr algn="l">
              <a:lnSpc>
                <a:spcPct val="80000"/>
              </a:lnSpc>
              <a:defRPr sz="3234" b="1" baseline="0">
                <a:solidFill>
                  <a:srgbClr val="FFFFFF"/>
                </a:solidFill>
                <a:latin typeface="Calibri"/>
                <a:cs typeface="Calibri"/>
              </a:defRPr>
            </a:lvl1pPr>
          </a:lstStyle>
          <a:p>
            <a:r>
              <a:rPr lang="en-US" dirty="0"/>
              <a:t>Click to Edit Section Title</a:t>
            </a:r>
          </a:p>
        </p:txBody>
      </p:sp>
    </p:spTree>
    <p:extLst>
      <p:ext uri="{BB962C8B-B14F-4D97-AF65-F5344CB8AC3E}">
        <p14:creationId xmlns:p14="http://schemas.microsoft.com/office/powerpoint/2010/main" val="46765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Dark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2186" cy="5143499"/>
          </a:xfrm>
          <a:prstGeom prst="rect">
            <a:avLst/>
          </a:prstGeom>
        </p:spPr>
      </p:pic>
      <p:sp>
        <p:nvSpPr>
          <p:cNvPr id="11" name="Subtitle 2"/>
          <p:cNvSpPr>
            <a:spLocks noGrp="1"/>
          </p:cNvSpPr>
          <p:nvPr>
            <p:ph type="subTitle" idx="1" hasCustomPrompt="1"/>
          </p:nvPr>
        </p:nvSpPr>
        <p:spPr>
          <a:xfrm>
            <a:off x="630038" y="2990565"/>
            <a:ext cx="4385295" cy="351956"/>
          </a:xfrm>
          <a:prstGeom prst="rect">
            <a:avLst/>
          </a:prstGeom>
        </p:spPr>
        <p:txBody>
          <a:bodyPr wrap="square">
            <a:spAutoFit/>
          </a:bodyPr>
          <a:lstStyle>
            <a:lvl1pPr marL="0" indent="0" algn="l">
              <a:buNone/>
              <a:defRPr sz="1687">
                <a:solidFill>
                  <a:srgbClr val="FFFFFF"/>
                </a:solidFill>
                <a:latin typeface="Calibri Light"/>
                <a:cs typeface="Calibri Light"/>
              </a:defRPr>
            </a:lvl1pPr>
            <a:lvl2pPr marL="339812" indent="0" algn="ctr">
              <a:buNone/>
              <a:defRPr>
                <a:solidFill>
                  <a:schemeClr val="tx1">
                    <a:tint val="75000"/>
                  </a:schemeClr>
                </a:solidFill>
              </a:defRPr>
            </a:lvl2pPr>
            <a:lvl3pPr marL="679625" indent="0" algn="ctr">
              <a:buNone/>
              <a:defRPr>
                <a:solidFill>
                  <a:schemeClr val="tx1">
                    <a:tint val="75000"/>
                  </a:schemeClr>
                </a:solidFill>
              </a:defRPr>
            </a:lvl3pPr>
            <a:lvl4pPr marL="1019437" indent="0" algn="ctr">
              <a:buNone/>
              <a:defRPr>
                <a:solidFill>
                  <a:schemeClr val="tx1">
                    <a:tint val="75000"/>
                  </a:schemeClr>
                </a:solidFill>
              </a:defRPr>
            </a:lvl4pPr>
            <a:lvl5pPr marL="1359250" indent="0" algn="ctr">
              <a:buNone/>
              <a:defRPr>
                <a:solidFill>
                  <a:schemeClr val="tx1">
                    <a:tint val="75000"/>
                  </a:schemeClr>
                </a:solidFill>
              </a:defRPr>
            </a:lvl5pPr>
            <a:lvl6pPr marL="1699063" indent="0" algn="ctr">
              <a:buNone/>
              <a:defRPr>
                <a:solidFill>
                  <a:schemeClr val="tx1">
                    <a:tint val="75000"/>
                  </a:schemeClr>
                </a:solidFill>
              </a:defRPr>
            </a:lvl6pPr>
            <a:lvl7pPr marL="2038875" indent="0" algn="ctr">
              <a:buNone/>
              <a:defRPr>
                <a:solidFill>
                  <a:schemeClr val="tx1">
                    <a:tint val="75000"/>
                  </a:schemeClr>
                </a:solidFill>
              </a:defRPr>
            </a:lvl7pPr>
            <a:lvl8pPr marL="2378688" indent="0" algn="ctr">
              <a:buNone/>
              <a:defRPr>
                <a:solidFill>
                  <a:schemeClr val="tx1">
                    <a:tint val="75000"/>
                  </a:schemeClr>
                </a:solidFill>
              </a:defRPr>
            </a:lvl8pPr>
            <a:lvl9pPr marL="2718500" indent="0" algn="ctr">
              <a:buNone/>
              <a:defRPr>
                <a:solidFill>
                  <a:schemeClr val="tx1">
                    <a:tint val="75000"/>
                  </a:schemeClr>
                </a:solidFill>
              </a:defRPr>
            </a:lvl9pPr>
          </a:lstStyle>
          <a:p>
            <a:r>
              <a:rPr lang="en-US" dirty="0"/>
              <a:t>Click to Edit Subhead</a:t>
            </a:r>
          </a:p>
        </p:txBody>
      </p:sp>
      <p:sp>
        <p:nvSpPr>
          <p:cNvPr id="12" name="Title 1"/>
          <p:cNvSpPr>
            <a:spLocks noGrp="1"/>
          </p:cNvSpPr>
          <p:nvPr>
            <p:ph type="ctrTitle" hasCustomPrompt="1"/>
          </p:nvPr>
        </p:nvSpPr>
        <p:spPr>
          <a:xfrm>
            <a:off x="630038" y="2027709"/>
            <a:ext cx="4385295" cy="500522"/>
          </a:xfrm>
          <a:prstGeom prst="rect">
            <a:avLst/>
          </a:prstGeom>
        </p:spPr>
        <p:txBody>
          <a:bodyPr wrap="square">
            <a:spAutoFit/>
          </a:bodyPr>
          <a:lstStyle>
            <a:lvl1pPr algn="l">
              <a:lnSpc>
                <a:spcPct val="80000"/>
              </a:lnSpc>
              <a:defRPr sz="3234" b="1" baseline="0">
                <a:solidFill>
                  <a:srgbClr val="FFFFFF"/>
                </a:solidFill>
                <a:latin typeface="Calibri"/>
                <a:cs typeface="Calibri"/>
              </a:defRPr>
            </a:lvl1pPr>
          </a:lstStyle>
          <a:p>
            <a:r>
              <a:rPr lang="en-US" dirty="0"/>
              <a:t>Click to Edit Section Title</a:t>
            </a:r>
          </a:p>
        </p:txBody>
      </p:sp>
    </p:spTree>
    <p:extLst>
      <p:ext uri="{BB962C8B-B14F-4D97-AF65-F5344CB8AC3E}">
        <p14:creationId xmlns:p14="http://schemas.microsoft.com/office/powerpoint/2010/main" val="1681704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side Template Light Green">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C0FCC74-8C8E-40C5-9B5F-BD5AC29BB520}"/>
              </a:ext>
            </a:extLst>
          </p:cNvPr>
          <p:cNvSpPr/>
          <p:nvPr userDrawn="1"/>
        </p:nvSpPr>
        <p:spPr>
          <a:xfrm>
            <a:off x="8629606" y="4745266"/>
            <a:ext cx="284939" cy="282893"/>
          </a:xfrm>
          <a:prstGeom prst="ellipse">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6"/>
          </a:p>
        </p:txBody>
      </p:sp>
      <p:sp>
        <p:nvSpPr>
          <p:cNvPr id="4" name="Rectangle 3"/>
          <p:cNvSpPr/>
          <p:nvPr userDrawn="1"/>
        </p:nvSpPr>
        <p:spPr>
          <a:xfrm>
            <a:off x="0" y="5101162"/>
            <a:ext cx="9144000" cy="42339"/>
          </a:xfrm>
          <a:prstGeom prst="rect">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6"/>
          </a:p>
        </p:txBody>
      </p:sp>
      <p:sp>
        <p:nvSpPr>
          <p:cNvPr id="10" name="Rectangle 9"/>
          <p:cNvSpPr/>
          <p:nvPr userDrawn="1"/>
        </p:nvSpPr>
        <p:spPr>
          <a:xfrm>
            <a:off x="0" y="242520"/>
            <a:ext cx="83412" cy="454451"/>
          </a:xfrm>
          <a:prstGeom prst="rect">
            <a:avLst/>
          </a:prstGeom>
          <a:solidFill>
            <a:srgbClr val="28BD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6"/>
          </a:p>
        </p:txBody>
      </p:sp>
      <p:sp>
        <p:nvSpPr>
          <p:cNvPr id="13" name="Title 10"/>
          <p:cNvSpPr>
            <a:spLocks noGrp="1"/>
          </p:cNvSpPr>
          <p:nvPr>
            <p:ph type="title"/>
          </p:nvPr>
        </p:nvSpPr>
        <p:spPr>
          <a:xfrm>
            <a:off x="199410" y="242520"/>
            <a:ext cx="6647295" cy="454451"/>
          </a:xfrm>
          <a:prstGeom prst="rect">
            <a:avLst/>
          </a:prstGeom>
        </p:spPr>
        <p:txBody>
          <a:bodyPr vert="horz"/>
          <a:lstStyle>
            <a:lvl1pPr algn="l">
              <a:defRPr sz="2391" b="0">
                <a:solidFill>
                  <a:schemeClr val="tx1">
                    <a:lumMod val="75000"/>
                    <a:lumOff val="25000"/>
                  </a:schemeClr>
                </a:solidFill>
                <a:latin typeface="+mn-lt"/>
                <a:cs typeface="Calibri Light"/>
              </a:defRPr>
            </a:lvl1pPr>
          </a:lstStyle>
          <a:p>
            <a:r>
              <a:rPr lang="en-US" dirty="0"/>
              <a:t>Click to edit Master title style</a:t>
            </a:r>
          </a:p>
        </p:txBody>
      </p:sp>
      <p:sp>
        <p:nvSpPr>
          <p:cNvPr id="18" name="Content Placeholder 2"/>
          <p:cNvSpPr>
            <a:spLocks noGrp="1"/>
          </p:cNvSpPr>
          <p:nvPr>
            <p:ph sz="quarter" idx="11"/>
          </p:nvPr>
        </p:nvSpPr>
        <p:spPr>
          <a:xfrm>
            <a:off x="193602" y="1083879"/>
            <a:ext cx="4184798" cy="3448434"/>
          </a:xfrm>
          <a:prstGeom prst="rect">
            <a:avLst/>
          </a:prstGeom>
        </p:spPr>
        <p:txBody>
          <a:bodyPr/>
          <a:lstStyle>
            <a:lvl1pPr marL="0" indent="0">
              <a:buNone/>
              <a:defRPr sz="1406" b="1">
                <a:solidFill>
                  <a:srgbClr val="28BD8C"/>
                </a:solidFill>
              </a:defRPr>
            </a:lvl1pPr>
            <a:lvl2pPr marL="0" indent="0">
              <a:spcBef>
                <a:spcPts val="281"/>
              </a:spcBef>
              <a:spcAft>
                <a:spcPts val="281"/>
              </a:spcAft>
              <a:buNone/>
              <a:defRPr sz="1266">
                <a:solidFill>
                  <a:schemeClr val="tx1">
                    <a:lumMod val="75000"/>
                    <a:lumOff val="25000"/>
                  </a:schemeClr>
                </a:solidFill>
              </a:defRPr>
            </a:lvl2pPr>
            <a:lvl3pPr marL="192874" indent="-128583">
              <a:spcBef>
                <a:spcPts val="281"/>
              </a:spcBef>
              <a:spcAft>
                <a:spcPts val="281"/>
              </a:spcAft>
              <a:buClr>
                <a:srgbClr val="28BD8C"/>
              </a:buClr>
              <a:defRPr sz="984"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
        <p:nvSpPr>
          <p:cNvPr id="19" name="Content Placeholder 2"/>
          <p:cNvSpPr>
            <a:spLocks noGrp="1"/>
          </p:cNvSpPr>
          <p:nvPr>
            <p:ph sz="quarter" idx="13"/>
          </p:nvPr>
        </p:nvSpPr>
        <p:spPr>
          <a:xfrm>
            <a:off x="4773875" y="1083879"/>
            <a:ext cx="4184798" cy="3448434"/>
          </a:xfrm>
          <a:prstGeom prst="rect">
            <a:avLst/>
          </a:prstGeom>
        </p:spPr>
        <p:txBody>
          <a:bodyPr/>
          <a:lstStyle>
            <a:lvl1pPr marL="0" indent="0">
              <a:buNone/>
              <a:defRPr sz="1406" b="1">
                <a:solidFill>
                  <a:srgbClr val="28BD8C"/>
                </a:solidFill>
              </a:defRPr>
            </a:lvl1pPr>
            <a:lvl2pPr marL="0" indent="0">
              <a:spcBef>
                <a:spcPts val="281"/>
              </a:spcBef>
              <a:spcAft>
                <a:spcPts val="281"/>
              </a:spcAft>
              <a:buNone/>
              <a:defRPr sz="1266">
                <a:solidFill>
                  <a:schemeClr val="tx1">
                    <a:lumMod val="75000"/>
                    <a:lumOff val="25000"/>
                  </a:schemeClr>
                </a:solidFill>
              </a:defRPr>
            </a:lvl2pPr>
            <a:lvl3pPr marL="192874" indent="-128583">
              <a:spcBef>
                <a:spcPts val="281"/>
              </a:spcBef>
              <a:spcAft>
                <a:spcPts val="281"/>
              </a:spcAft>
              <a:buClr>
                <a:srgbClr val="28BD8C"/>
              </a:buClr>
              <a:defRPr sz="984" baseline="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2"/>
            <a:r>
              <a:rPr lang="en-US" dirty="0"/>
              <a:t>Third level</a:t>
            </a:r>
          </a:p>
        </p:txBody>
      </p:sp>
      <p:sp>
        <p:nvSpPr>
          <p:cNvPr id="15" name="Slide Number Placeholder 4">
            <a:extLst>
              <a:ext uri="{FF2B5EF4-FFF2-40B4-BE49-F238E27FC236}">
                <a16:creationId xmlns:a16="http://schemas.microsoft.com/office/drawing/2014/main" id="{4E43D2C5-3525-406D-9E41-0A75F43FFBDC}"/>
              </a:ext>
            </a:extLst>
          </p:cNvPr>
          <p:cNvSpPr txBox="1">
            <a:spLocks/>
          </p:cNvSpPr>
          <p:nvPr userDrawn="1"/>
        </p:nvSpPr>
        <p:spPr>
          <a:xfrm>
            <a:off x="8590741" y="4785227"/>
            <a:ext cx="362400" cy="191052"/>
          </a:xfrm>
          <a:prstGeom prst="rect">
            <a:avLst/>
          </a:prstGeom>
        </p:spPr>
        <p:txBody>
          <a:bodyPr vert="horz" lIns="64294" tIns="32147" rIns="64294" bIns="32147" rtlCol="0" anchor="ctr"/>
          <a:lstStyle>
            <a:lvl1pPr algn="ctr">
              <a:defRPr sz="700">
                <a:solidFill>
                  <a:schemeClr val="tx1">
                    <a:tint val="75000"/>
                  </a:schemeClr>
                </a:solidFill>
              </a:defRPr>
            </a:lvl1pPr>
          </a:lstStyle>
          <a:p>
            <a:pPr defTabSz="642915" fontAlgn="base">
              <a:spcBef>
                <a:spcPct val="0"/>
              </a:spcBef>
              <a:spcAft>
                <a:spcPct val="0"/>
              </a:spcAft>
              <a:defRPr/>
            </a:pPr>
            <a:fld id="{F6AEBD56-55D3-48E2-AF3D-98EA3AFFDD08}" type="slidenum">
              <a:rPr lang="en-US" sz="844" b="1" smtClean="0">
                <a:solidFill>
                  <a:prstClr val="white"/>
                </a:solidFill>
                <a:cs typeface="Calibri Light"/>
              </a:rPr>
              <a:pPr defTabSz="642915" fontAlgn="base">
                <a:spcBef>
                  <a:spcPct val="0"/>
                </a:spcBef>
                <a:spcAft>
                  <a:spcPct val="0"/>
                </a:spcAft>
                <a:defRPr/>
              </a:pPr>
              <a:t>‹#›</a:t>
            </a:fld>
            <a:r>
              <a:rPr lang="en-US" sz="703" dirty="0">
                <a:solidFill>
                  <a:prstClr val="white"/>
                </a:solidFill>
                <a:latin typeface="Calibri Light"/>
                <a:cs typeface="Calibri Light"/>
              </a:rPr>
              <a:t> </a:t>
            </a:r>
          </a:p>
        </p:txBody>
      </p:sp>
    </p:spTree>
    <p:extLst>
      <p:ext uri="{BB962C8B-B14F-4D97-AF65-F5344CB8AC3E}">
        <p14:creationId xmlns:p14="http://schemas.microsoft.com/office/powerpoint/2010/main" val="748246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itle_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0" y="1496471"/>
            <a:ext cx="9144000" cy="959906"/>
          </a:xfrm>
        </p:spPr>
        <p:txBody>
          <a:bodyPr anchor="t" anchorCtr="0">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0" y="2559751"/>
            <a:ext cx="9144000" cy="511950"/>
          </a:xfrm>
        </p:spPr>
        <p:txBody>
          <a:bodyPr>
            <a:normAutofit/>
          </a:bodyPr>
          <a:lstStyle>
            <a:lvl1pPr marL="0" indent="0" algn="ctr">
              <a:buNone/>
              <a:defRPr sz="20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3C18412-91BD-6240-A380-F18B8AA72BE5}"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26089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D53C0-0E90-2C47-8BFD-A425BE60D2C4}"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851777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Vivli_16x9_page_divid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77382" y="340535"/>
            <a:ext cx="2852290" cy="4254088"/>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3398623" y="340535"/>
            <a:ext cx="5288177" cy="4254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86A74B-C615-094D-B0D0-3EB36118853D}"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0222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Vivli_16x9_page_divide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77382" y="340535"/>
            <a:ext cx="2852290" cy="4254088"/>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3398623" y="340535"/>
            <a:ext cx="5288177" cy="4254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090FE2-CAD5-0143-8B5C-08B690190A5F}"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15697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51D73-E2F0-DE44-B739-3A5B8B4BC576}"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36442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2F53-B62E-CC4B-B4B3-4056A1EEE427}"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1758957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DC101E-517B-5A4F-859A-A057B82416E5}" type="datetime1">
              <a:rPr lang="en-US" smtClean="0"/>
              <a:t>9/18/23</a:t>
            </a:fld>
            <a:endParaRPr lang="en-US"/>
          </a:p>
        </p:txBody>
      </p:sp>
      <p:sp>
        <p:nvSpPr>
          <p:cNvPr id="8" name="Footer Placeholder 7"/>
          <p:cNvSpPr>
            <a:spLocks noGrp="1"/>
          </p:cNvSpPr>
          <p:nvPr>
            <p:ph type="ftr" sz="quarter" idx="11"/>
          </p:nvPr>
        </p:nvSpPr>
        <p:spPr/>
        <p:txBody>
          <a:bodyPr/>
          <a:lstStyle/>
          <a:p>
            <a:r>
              <a:rPr lang="en-US"/>
              <a:t>CONFIDENTIAL - Not for distribution </a:t>
            </a:r>
          </a:p>
        </p:txBody>
      </p:sp>
      <p:sp>
        <p:nvSpPr>
          <p:cNvPr id="9" name="Slide Number Placeholder 8"/>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1884585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22878A-22D1-6646-B885-96DFDF82126D}" type="datetime1">
              <a:rPr lang="en-US" smtClean="0"/>
              <a:t>9/18/23</a:t>
            </a:fld>
            <a:endParaRPr lang="en-US"/>
          </a:p>
        </p:txBody>
      </p:sp>
      <p:sp>
        <p:nvSpPr>
          <p:cNvPr id="4" name="Footer Placeholder 3"/>
          <p:cNvSpPr>
            <a:spLocks noGrp="1"/>
          </p:cNvSpPr>
          <p:nvPr>
            <p:ph type="ftr" sz="quarter" idx="11"/>
          </p:nvPr>
        </p:nvSpPr>
        <p:spPr/>
        <p:txBody>
          <a:bodyPr/>
          <a:lstStyle/>
          <a:p>
            <a:r>
              <a:rPr lang="en-US"/>
              <a:t>CONFIDENTIAL - Not for distribution </a:t>
            </a:r>
          </a:p>
        </p:txBody>
      </p:sp>
      <p:sp>
        <p:nvSpPr>
          <p:cNvPr id="5" name="Slide Number Placeholder 4"/>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9141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109A8-238C-0047-873B-E13AFEAAD542}" type="datetime1">
              <a:rPr lang="en-US" smtClean="0"/>
              <a:t>9/18/23</a:t>
            </a:fld>
            <a:endParaRPr lang="en-US"/>
          </a:p>
        </p:txBody>
      </p:sp>
      <p:sp>
        <p:nvSpPr>
          <p:cNvPr id="3" name="Footer Placeholder 2"/>
          <p:cNvSpPr>
            <a:spLocks noGrp="1"/>
          </p:cNvSpPr>
          <p:nvPr>
            <p:ph type="ftr" sz="quarter" idx="11"/>
          </p:nvPr>
        </p:nvSpPr>
        <p:spPr/>
        <p:txBody>
          <a:bodyPr/>
          <a:lstStyle/>
          <a:p>
            <a:r>
              <a:rPr lang="en-US"/>
              <a:t>CONFIDENTIAL - Not for distribution </a:t>
            </a:r>
          </a:p>
        </p:txBody>
      </p:sp>
      <p:sp>
        <p:nvSpPr>
          <p:cNvPr id="4" name="Slide Number Placeholder 3"/>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436782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BDD0D7-8A9C-2F46-A1B7-8400081B6A50}"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595865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94D5EF-DEC8-454D-8269-2DC6A21D0DA9}"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1209874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44C76-F37C-9248-A8ED-A55D5CE9C920}"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339167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FB66B-CA19-DF44-A559-78FB7E2F5BB5}"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46960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24B24-4681-7F4A-A8E1-7916F24580DA}" type="datetime1">
              <a:rPr lang="en-US" smtClean="0"/>
              <a:t>9/18/23</a:t>
            </a:fld>
            <a:endParaRPr lang="en-US"/>
          </a:p>
        </p:txBody>
      </p:sp>
      <p:sp>
        <p:nvSpPr>
          <p:cNvPr id="5" name="Footer Placeholder 4"/>
          <p:cNvSpPr>
            <a:spLocks noGrp="1"/>
          </p:cNvSpPr>
          <p:nvPr>
            <p:ph type="ftr" sz="quarter" idx="11"/>
          </p:nvPr>
        </p:nvSpPr>
        <p:spPr/>
        <p:txBody>
          <a:bodyPr/>
          <a:lstStyle/>
          <a:p>
            <a:r>
              <a:rPr lang="en-US"/>
              <a:t>CONFIDENTIAL - Not for distribution </a:t>
            </a:r>
          </a:p>
        </p:txBody>
      </p:sp>
      <p:sp>
        <p:nvSpPr>
          <p:cNvPr id="6" name="Slide Number Placeholder 5"/>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155907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995A4-5563-3D46-9325-2EDA0F4CB4B4}"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54550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2B59D0-41C6-C542-B6C2-24C53B965F35}" type="datetime1">
              <a:rPr lang="en-US" smtClean="0"/>
              <a:t>9/18/23</a:t>
            </a:fld>
            <a:endParaRPr lang="en-US"/>
          </a:p>
        </p:txBody>
      </p:sp>
      <p:sp>
        <p:nvSpPr>
          <p:cNvPr id="8" name="Footer Placeholder 7"/>
          <p:cNvSpPr>
            <a:spLocks noGrp="1"/>
          </p:cNvSpPr>
          <p:nvPr>
            <p:ph type="ftr" sz="quarter" idx="11"/>
          </p:nvPr>
        </p:nvSpPr>
        <p:spPr/>
        <p:txBody>
          <a:bodyPr/>
          <a:lstStyle/>
          <a:p>
            <a:r>
              <a:rPr lang="en-US"/>
              <a:t>CONFIDENTIAL - Not for distribution </a:t>
            </a:r>
          </a:p>
        </p:txBody>
      </p:sp>
      <p:sp>
        <p:nvSpPr>
          <p:cNvPr id="9" name="Slide Number Placeholder 8"/>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404771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30B964-2A8E-C846-ACA1-C6EAD3D2DBEE}" type="datetime1">
              <a:rPr lang="en-US" smtClean="0"/>
              <a:t>9/18/23</a:t>
            </a:fld>
            <a:endParaRPr lang="en-US"/>
          </a:p>
        </p:txBody>
      </p:sp>
      <p:sp>
        <p:nvSpPr>
          <p:cNvPr id="4" name="Footer Placeholder 3"/>
          <p:cNvSpPr>
            <a:spLocks noGrp="1"/>
          </p:cNvSpPr>
          <p:nvPr>
            <p:ph type="ftr" sz="quarter" idx="11"/>
          </p:nvPr>
        </p:nvSpPr>
        <p:spPr/>
        <p:txBody>
          <a:bodyPr/>
          <a:lstStyle/>
          <a:p>
            <a:r>
              <a:rPr lang="en-US"/>
              <a:t>CONFIDENTIAL - Not for distribution </a:t>
            </a:r>
          </a:p>
        </p:txBody>
      </p:sp>
      <p:sp>
        <p:nvSpPr>
          <p:cNvPr id="5" name="Slide Number Placeholder 4"/>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89835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191B8-DF7E-634D-ABC9-48529A2B00F0}" type="datetime1">
              <a:rPr lang="en-US" smtClean="0"/>
              <a:t>9/18/23</a:t>
            </a:fld>
            <a:endParaRPr lang="en-US"/>
          </a:p>
        </p:txBody>
      </p:sp>
      <p:sp>
        <p:nvSpPr>
          <p:cNvPr id="3" name="Footer Placeholder 2"/>
          <p:cNvSpPr>
            <a:spLocks noGrp="1"/>
          </p:cNvSpPr>
          <p:nvPr>
            <p:ph type="ftr" sz="quarter" idx="11"/>
          </p:nvPr>
        </p:nvSpPr>
        <p:spPr/>
        <p:txBody>
          <a:bodyPr/>
          <a:lstStyle/>
          <a:p>
            <a:r>
              <a:rPr lang="en-US"/>
              <a:t>CONFIDENTIAL - Not for distribution </a:t>
            </a:r>
          </a:p>
        </p:txBody>
      </p:sp>
      <p:sp>
        <p:nvSpPr>
          <p:cNvPr id="4" name="Slide Number Placeholder 3"/>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303182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AA4896-AAEA-E14A-B6CD-7A722C61030B}" type="datetime1">
              <a:rPr lang="en-US" smtClean="0"/>
              <a:t>9/18/23</a:t>
            </a:fld>
            <a:endParaRPr lang="en-US"/>
          </a:p>
        </p:txBody>
      </p:sp>
      <p:sp>
        <p:nvSpPr>
          <p:cNvPr id="6" name="Footer Placeholder 5"/>
          <p:cNvSpPr>
            <a:spLocks noGrp="1"/>
          </p:cNvSpPr>
          <p:nvPr>
            <p:ph type="ftr" sz="quarter" idx="11"/>
          </p:nvPr>
        </p:nvSpPr>
        <p:spPr/>
        <p:txBody>
          <a:bodyPr/>
          <a:lstStyle/>
          <a:p>
            <a:r>
              <a:rPr lang="en-US"/>
              <a:t>CONFIDENTIAL - Not for distribution </a:t>
            </a:r>
          </a:p>
        </p:txBody>
      </p:sp>
      <p:sp>
        <p:nvSpPr>
          <p:cNvPr id="7" name="Slide Number Placeholder 6"/>
          <p:cNvSpPr>
            <a:spLocks noGrp="1"/>
          </p:cNvSpPr>
          <p:nvPr>
            <p:ph type="sldNum" sz="quarter" idx="12"/>
          </p:nvPr>
        </p:nvSpPr>
        <p:spPr/>
        <p:txBody>
          <a:bodyPr/>
          <a:lstStyle/>
          <a:p>
            <a:fld id="{5308F62D-7DF6-4E48-B4FA-2928D2A6F7D2}" type="slidenum">
              <a:rPr lang="en-US" smtClean="0"/>
              <a:t>‹#›</a:t>
            </a:fld>
            <a:endParaRPr lang="en-US"/>
          </a:p>
        </p:txBody>
      </p:sp>
    </p:spTree>
    <p:extLst>
      <p:ext uri="{BB962C8B-B14F-4D97-AF65-F5344CB8AC3E}">
        <p14:creationId xmlns:p14="http://schemas.microsoft.com/office/powerpoint/2010/main" val="261902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Vivli_16x9_page_wide.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0"/>
            <a:ext cx="8229600" cy="10632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74357"/>
            <a:ext cx="1428953"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272068E1-7CD7-5642-B3EB-6CFE6E6475A7}" type="datetime1">
              <a:rPr lang="en-US" smtClean="0"/>
              <a:t>9/18/23</a:t>
            </a:fld>
            <a:endParaRPr lang="en-US" dirty="0"/>
          </a:p>
        </p:txBody>
      </p:sp>
      <p:sp>
        <p:nvSpPr>
          <p:cNvPr id="5" name="Footer Placeholder 4"/>
          <p:cNvSpPr>
            <a:spLocks noGrp="1"/>
          </p:cNvSpPr>
          <p:nvPr>
            <p:ph type="ftr" sz="quarter" idx="3"/>
          </p:nvPr>
        </p:nvSpPr>
        <p:spPr>
          <a:xfrm>
            <a:off x="1669675" y="4774357"/>
            <a:ext cx="1939293" cy="27384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CONFIDENTIAL - Not for distribution </a:t>
            </a:r>
            <a:endParaRPr lang="en-US" dirty="0"/>
          </a:p>
        </p:txBody>
      </p:sp>
      <p:sp>
        <p:nvSpPr>
          <p:cNvPr id="6" name="Slide Number Placeholder 5"/>
          <p:cNvSpPr>
            <a:spLocks noGrp="1"/>
          </p:cNvSpPr>
          <p:nvPr>
            <p:ph type="sldNum" sz="quarter" idx="4"/>
          </p:nvPr>
        </p:nvSpPr>
        <p:spPr>
          <a:xfrm>
            <a:off x="6553200" y="4760169"/>
            <a:ext cx="1428953" cy="273844"/>
          </a:xfrm>
          <a:prstGeom prst="rect">
            <a:avLst/>
          </a:prstGeom>
        </p:spPr>
        <p:txBody>
          <a:bodyPr vert="horz" lIns="91440" tIns="45720" rIns="91440" bIns="45720" rtlCol="0" anchor="ctr"/>
          <a:lstStyle>
            <a:lvl1pPr algn="r">
              <a:defRPr sz="1000">
                <a:solidFill>
                  <a:schemeClr val="tx1">
                    <a:tint val="75000"/>
                  </a:schemeClr>
                </a:solidFill>
              </a:defRPr>
            </a:lvl1pPr>
          </a:lstStyle>
          <a:p>
            <a:fld id="{5308F62D-7DF6-4E48-B4FA-2928D2A6F7D2}" type="slidenum">
              <a:rPr lang="en-US" smtClean="0"/>
              <a:pPr/>
              <a:t>‹#›</a:t>
            </a:fld>
            <a:endParaRPr lang="en-US" dirty="0"/>
          </a:p>
        </p:txBody>
      </p:sp>
    </p:spTree>
    <p:extLst>
      <p:ext uri="{BB962C8B-B14F-4D97-AF65-F5344CB8AC3E}">
        <p14:creationId xmlns:p14="http://schemas.microsoft.com/office/powerpoint/2010/main" val="3518220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l" defTabSz="457200" rtl="0" eaLnBrk="1" latinLnBrk="0" hangingPunct="1">
        <a:spcBef>
          <a:spcPct val="0"/>
        </a:spcBef>
        <a:buNone/>
        <a:defRPr sz="3000" kern="1200">
          <a:solidFill>
            <a:schemeClr val="bg1"/>
          </a:solidFill>
          <a:latin typeface="+mj-lt"/>
          <a:ea typeface="+mj-ea"/>
          <a:cs typeface="+mj-cs"/>
        </a:defRPr>
      </a:lvl1pPr>
    </p:titleStyle>
    <p:bodyStyle>
      <a:lvl1pPr marL="256032" indent="-256032"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1pPr>
      <a:lvl2pPr marL="708660" indent="-342900" algn="l" defTabSz="457200" rtl="0" eaLnBrk="1" latinLnBrk="0" hangingPunct="1">
        <a:spcBef>
          <a:spcPct val="20000"/>
        </a:spcBef>
        <a:buClr>
          <a:schemeClr val="accent4"/>
        </a:buClr>
        <a:buFont typeface="Lucida Grande"/>
        <a:buChar char="-"/>
        <a:defRPr sz="2000" kern="1200">
          <a:solidFill>
            <a:schemeClr val="tx2"/>
          </a:solidFill>
          <a:latin typeface="+mn-lt"/>
          <a:ea typeface="+mn-ea"/>
          <a:cs typeface="+mn-cs"/>
        </a:defRPr>
      </a:lvl2pPr>
      <a:lvl3pPr marL="960120" indent="-13716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3pPr>
      <a:lvl4pPr marL="1234440" indent="-228600" algn="l" defTabSz="457200" rtl="0" eaLnBrk="1" latinLnBrk="0" hangingPunct="1">
        <a:spcBef>
          <a:spcPct val="20000"/>
        </a:spcBef>
        <a:buClr>
          <a:schemeClr val="accent4"/>
        </a:buClr>
        <a:buFont typeface="Arial"/>
        <a:buChar char="–"/>
        <a:defRPr sz="1600" kern="1200">
          <a:solidFill>
            <a:schemeClr val="tx2"/>
          </a:solidFill>
          <a:latin typeface="+mn-lt"/>
          <a:ea typeface="+mn-ea"/>
          <a:cs typeface="+mn-cs"/>
        </a:defRPr>
      </a:lvl4pPr>
      <a:lvl5pPr marL="1417320" indent="-137160" algn="l" defTabSz="457200" rtl="0" eaLnBrk="1" latinLnBrk="0" hangingPunct="1">
        <a:spcBef>
          <a:spcPct val="20000"/>
        </a:spcBef>
        <a:buFont typeface="Arial"/>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1675183" y="4780093"/>
            <a:ext cx="0" cy="201317"/>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logo-trialscop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56859" y="4674715"/>
            <a:ext cx="1343919" cy="350402"/>
          </a:xfrm>
          <a:prstGeom prst="rect">
            <a:avLst/>
          </a:prstGeom>
        </p:spPr>
      </p:pic>
      <p:sp>
        <p:nvSpPr>
          <p:cNvPr id="6" name="TextBox 5"/>
          <p:cNvSpPr txBox="1"/>
          <p:nvPr userDrawn="1"/>
        </p:nvSpPr>
        <p:spPr>
          <a:xfrm>
            <a:off x="1687001" y="4797034"/>
            <a:ext cx="6345038" cy="195118"/>
          </a:xfrm>
          <a:prstGeom prst="rect">
            <a:avLst/>
          </a:prstGeom>
          <a:noFill/>
        </p:spPr>
        <p:txBody>
          <a:bodyPr wrap="square" rtlCol="0">
            <a:spAutoFit/>
          </a:bodyPr>
          <a:lstStyle/>
          <a:p>
            <a:r>
              <a:rPr lang="en-US" sz="668" dirty="0">
                <a:solidFill>
                  <a:schemeClr val="tx1">
                    <a:lumMod val="75000"/>
                    <a:lumOff val="25000"/>
                  </a:schemeClr>
                </a:solidFill>
                <a:latin typeface="+mn-lt"/>
                <a:cs typeface="Calibri Light"/>
              </a:rPr>
              <a:t>©2018 </a:t>
            </a:r>
            <a:r>
              <a:rPr lang="en-US" sz="668" dirty="0" err="1">
                <a:solidFill>
                  <a:schemeClr val="tx1">
                    <a:lumMod val="75000"/>
                    <a:lumOff val="25000"/>
                  </a:schemeClr>
                </a:solidFill>
                <a:latin typeface="+mn-lt"/>
                <a:cs typeface="Calibri Light"/>
              </a:rPr>
              <a:t>TrialScope</a:t>
            </a:r>
            <a:r>
              <a:rPr lang="en-US" sz="668" dirty="0">
                <a:solidFill>
                  <a:schemeClr val="tx1">
                    <a:lumMod val="75000"/>
                    <a:lumOff val="25000"/>
                  </a:schemeClr>
                </a:solidFill>
                <a:latin typeface="+mn-lt"/>
                <a:cs typeface="Calibri Light"/>
              </a:rPr>
              <a:t>, Inc. | Proprietary &amp; Confidential</a:t>
            </a:r>
          </a:p>
        </p:txBody>
      </p:sp>
    </p:spTree>
    <p:extLst>
      <p:ext uri="{BB962C8B-B14F-4D97-AF65-F5344CB8AC3E}">
        <p14:creationId xmlns:p14="http://schemas.microsoft.com/office/powerpoint/2010/main" val="327163712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xStyles>
    <p:titleStyle>
      <a:lvl1pPr algn="ctr" defTabSz="339824" rtl="0" eaLnBrk="1" latinLnBrk="0" hangingPunct="1">
        <a:spcBef>
          <a:spcPct val="0"/>
        </a:spcBef>
        <a:buNone/>
        <a:defRPr sz="3305" kern="1200">
          <a:solidFill>
            <a:schemeClr val="tx1"/>
          </a:solidFill>
          <a:latin typeface="+mj-lt"/>
          <a:ea typeface="+mj-ea"/>
          <a:cs typeface="+mj-cs"/>
        </a:defRPr>
      </a:lvl1pPr>
    </p:titleStyle>
    <p:bodyStyle>
      <a:lvl1pPr marL="254869" indent="-254869" algn="l" defTabSz="339824" rtl="0" eaLnBrk="1" latinLnBrk="0" hangingPunct="1">
        <a:spcBef>
          <a:spcPct val="20000"/>
        </a:spcBef>
        <a:buFont typeface="Arial"/>
        <a:buChar char="•"/>
        <a:defRPr sz="2391" kern="1200">
          <a:solidFill>
            <a:schemeClr val="tx1"/>
          </a:solidFill>
          <a:latin typeface="+mn-lt"/>
          <a:ea typeface="+mn-ea"/>
          <a:cs typeface="+mn-cs"/>
        </a:defRPr>
      </a:lvl1pPr>
      <a:lvl2pPr marL="552215" indent="-212390" algn="l" defTabSz="339824" rtl="0" eaLnBrk="1" latinLnBrk="0" hangingPunct="1">
        <a:spcBef>
          <a:spcPct val="20000"/>
        </a:spcBef>
        <a:buFont typeface="Arial"/>
        <a:buChar char="–"/>
        <a:defRPr sz="2110" kern="1200">
          <a:solidFill>
            <a:schemeClr val="tx1"/>
          </a:solidFill>
          <a:latin typeface="+mn-lt"/>
          <a:ea typeface="+mn-ea"/>
          <a:cs typeface="+mn-cs"/>
        </a:defRPr>
      </a:lvl2pPr>
      <a:lvl3pPr marL="849561" indent="-169913" algn="l" defTabSz="339824" rtl="0" eaLnBrk="1" latinLnBrk="0" hangingPunct="1">
        <a:spcBef>
          <a:spcPct val="20000"/>
        </a:spcBef>
        <a:buFont typeface="Arial"/>
        <a:buChar char="•"/>
        <a:defRPr sz="1758" kern="1200">
          <a:solidFill>
            <a:schemeClr val="tx1"/>
          </a:solidFill>
          <a:latin typeface="+mn-lt"/>
          <a:ea typeface="+mn-ea"/>
          <a:cs typeface="+mn-cs"/>
        </a:defRPr>
      </a:lvl3pPr>
      <a:lvl4pPr marL="1189386" indent="-169913" algn="l" defTabSz="339824" rtl="0" eaLnBrk="1" latinLnBrk="0" hangingPunct="1">
        <a:spcBef>
          <a:spcPct val="20000"/>
        </a:spcBef>
        <a:buFont typeface="Arial"/>
        <a:buChar char="–"/>
        <a:defRPr sz="1477" kern="1200">
          <a:solidFill>
            <a:schemeClr val="tx1"/>
          </a:solidFill>
          <a:latin typeface="+mn-lt"/>
          <a:ea typeface="+mn-ea"/>
          <a:cs typeface="+mn-cs"/>
        </a:defRPr>
      </a:lvl4pPr>
      <a:lvl5pPr marL="1529211" indent="-169913" algn="l" defTabSz="339824" rtl="0" eaLnBrk="1" latinLnBrk="0" hangingPunct="1">
        <a:spcBef>
          <a:spcPct val="20000"/>
        </a:spcBef>
        <a:buFont typeface="Arial"/>
        <a:buChar char="»"/>
        <a:defRPr sz="1477" kern="1200">
          <a:solidFill>
            <a:schemeClr val="tx1"/>
          </a:solidFill>
          <a:latin typeface="+mn-lt"/>
          <a:ea typeface="+mn-ea"/>
          <a:cs typeface="+mn-cs"/>
        </a:defRPr>
      </a:lvl5pPr>
      <a:lvl6pPr marL="1869036" indent="-169913" algn="l" defTabSz="339824" rtl="0" eaLnBrk="1" latinLnBrk="0" hangingPunct="1">
        <a:spcBef>
          <a:spcPct val="20000"/>
        </a:spcBef>
        <a:buFont typeface="Arial"/>
        <a:buChar char="•"/>
        <a:defRPr sz="1477" kern="1200">
          <a:solidFill>
            <a:schemeClr val="tx1"/>
          </a:solidFill>
          <a:latin typeface="+mn-lt"/>
          <a:ea typeface="+mn-ea"/>
          <a:cs typeface="+mn-cs"/>
        </a:defRPr>
      </a:lvl6pPr>
      <a:lvl7pPr marL="2208860" indent="-169913" algn="l" defTabSz="339824" rtl="0" eaLnBrk="1" latinLnBrk="0" hangingPunct="1">
        <a:spcBef>
          <a:spcPct val="20000"/>
        </a:spcBef>
        <a:buFont typeface="Arial"/>
        <a:buChar char="•"/>
        <a:defRPr sz="1477" kern="1200">
          <a:solidFill>
            <a:schemeClr val="tx1"/>
          </a:solidFill>
          <a:latin typeface="+mn-lt"/>
          <a:ea typeface="+mn-ea"/>
          <a:cs typeface="+mn-cs"/>
        </a:defRPr>
      </a:lvl7pPr>
      <a:lvl8pPr marL="2548685" indent="-169913" algn="l" defTabSz="339824" rtl="0" eaLnBrk="1" latinLnBrk="0" hangingPunct="1">
        <a:spcBef>
          <a:spcPct val="20000"/>
        </a:spcBef>
        <a:buFont typeface="Arial"/>
        <a:buChar char="•"/>
        <a:defRPr sz="1477" kern="1200">
          <a:solidFill>
            <a:schemeClr val="tx1"/>
          </a:solidFill>
          <a:latin typeface="+mn-lt"/>
          <a:ea typeface="+mn-ea"/>
          <a:cs typeface="+mn-cs"/>
        </a:defRPr>
      </a:lvl8pPr>
      <a:lvl9pPr marL="2888510" indent="-169913" algn="l" defTabSz="339824" rtl="0" eaLnBrk="1" latinLnBrk="0" hangingPunct="1">
        <a:spcBef>
          <a:spcPct val="20000"/>
        </a:spcBef>
        <a:buFont typeface="Arial"/>
        <a:buChar char="•"/>
        <a:defRPr sz="1477" kern="1200">
          <a:solidFill>
            <a:schemeClr val="tx1"/>
          </a:solidFill>
          <a:latin typeface="+mn-lt"/>
          <a:ea typeface="+mn-ea"/>
          <a:cs typeface="+mn-cs"/>
        </a:defRPr>
      </a:lvl9pPr>
    </p:bodyStyle>
    <p:otherStyle>
      <a:defPPr>
        <a:defRPr lang="en-US"/>
      </a:defPPr>
      <a:lvl1pPr marL="0" algn="l" defTabSz="339824" rtl="0" eaLnBrk="1" latinLnBrk="0" hangingPunct="1">
        <a:defRPr sz="1336" kern="1200">
          <a:solidFill>
            <a:schemeClr val="tx1"/>
          </a:solidFill>
          <a:latin typeface="+mn-lt"/>
          <a:ea typeface="+mn-ea"/>
          <a:cs typeface="+mn-cs"/>
        </a:defRPr>
      </a:lvl1pPr>
      <a:lvl2pPr marL="339824" algn="l" defTabSz="339824" rtl="0" eaLnBrk="1" latinLnBrk="0" hangingPunct="1">
        <a:defRPr sz="1336" kern="1200">
          <a:solidFill>
            <a:schemeClr val="tx1"/>
          </a:solidFill>
          <a:latin typeface="+mn-lt"/>
          <a:ea typeface="+mn-ea"/>
          <a:cs typeface="+mn-cs"/>
        </a:defRPr>
      </a:lvl2pPr>
      <a:lvl3pPr marL="679649" algn="l" defTabSz="339824" rtl="0" eaLnBrk="1" latinLnBrk="0" hangingPunct="1">
        <a:defRPr sz="1336" kern="1200">
          <a:solidFill>
            <a:schemeClr val="tx1"/>
          </a:solidFill>
          <a:latin typeface="+mn-lt"/>
          <a:ea typeface="+mn-ea"/>
          <a:cs typeface="+mn-cs"/>
        </a:defRPr>
      </a:lvl3pPr>
      <a:lvl4pPr marL="1019474" algn="l" defTabSz="339824" rtl="0" eaLnBrk="1" latinLnBrk="0" hangingPunct="1">
        <a:defRPr sz="1336" kern="1200">
          <a:solidFill>
            <a:schemeClr val="tx1"/>
          </a:solidFill>
          <a:latin typeface="+mn-lt"/>
          <a:ea typeface="+mn-ea"/>
          <a:cs typeface="+mn-cs"/>
        </a:defRPr>
      </a:lvl4pPr>
      <a:lvl5pPr marL="1359299" algn="l" defTabSz="339824" rtl="0" eaLnBrk="1" latinLnBrk="0" hangingPunct="1">
        <a:defRPr sz="1336" kern="1200">
          <a:solidFill>
            <a:schemeClr val="tx1"/>
          </a:solidFill>
          <a:latin typeface="+mn-lt"/>
          <a:ea typeface="+mn-ea"/>
          <a:cs typeface="+mn-cs"/>
        </a:defRPr>
      </a:lvl5pPr>
      <a:lvl6pPr marL="1699124" algn="l" defTabSz="339824" rtl="0" eaLnBrk="1" latinLnBrk="0" hangingPunct="1">
        <a:defRPr sz="1336" kern="1200">
          <a:solidFill>
            <a:schemeClr val="tx1"/>
          </a:solidFill>
          <a:latin typeface="+mn-lt"/>
          <a:ea typeface="+mn-ea"/>
          <a:cs typeface="+mn-cs"/>
        </a:defRPr>
      </a:lvl6pPr>
      <a:lvl7pPr marL="2038948" algn="l" defTabSz="339824" rtl="0" eaLnBrk="1" latinLnBrk="0" hangingPunct="1">
        <a:defRPr sz="1336" kern="1200">
          <a:solidFill>
            <a:schemeClr val="tx1"/>
          </a:solidFill>
          <a:latin typeface="+mn-lt"/>
          <a:ea typeface="+mn-ea"/>
          <a:cs typeface="+mn-cs"/>
        </a:defRPr>
      </a:lvl7pPr>
      <a:lvl8pPr marL="2378773" algn="l" defTabSz="339824" rtl="0" eaLnBrk="1" latinLnBrk="0" hangingPunct="1">
        <a:defRPr sz="1336" kern="1200">
          <a:solidFill>
            <a:schemeClr val="tx1"/>
          </a:solidFill>
          <a:latin typeface="+mn-lt"/>
          <a:ea typeface="+mn-ea"/>
          <a:cs typeface="+mn-cs"/>
        </a:defRPr>
      </a:lvl8pPr>
      <a:lvl9pPr marL="2718597" algn="l" defTabSz="339824" rtl="0" eaLnBrk="1" latinLnBrk="0" hangingPunct="1">
        <a:defRPr sz="13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97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ctr" defTabSz="339812" rtl="0" eaLnBrk="1" latinLnBrk="0" hangingPunct="1">
        <a:spcBef>
          <a:spcPct val="0"/>
        </a:spcBef>
        <a:buNone/>
        <a:defRPr sz="3305" kern="1200">
          <a:solidFill>
            <a:schemeClr val="tx1"/>
          </a:solidFill>
          <a:latin typeface="+mj-lt"/>
          <a:ea typeface="+mj-ea"/>
          <a:cs typeface="+mj-cs"/>
        </a:defRPr>
      </a:lvl1pPr>
    </p:titleStyle>
    <p:bodyStyle>
      <a:lvl1pPr marL="254860" indent="-254860" algn="l" defTabSz="339812" rtl="0" eaLnBrk="1" latinLnBrk="0" hangingPunct="1">
        <a:spcBef>
          <a:spcPct val="20000"/>
        </a:spcBef>
        <a:buFont typeface="Arial"/>
        <a:buChar char="•"/>
        <a:defRPr sz="2391" kern="1200">
          <a:solidFill>
            <a:schemeClr val="tx1"/>
          </a:solidFill>
          <a:latin typeface="+mn-lt"/>
          <a:ea typeface="+mn-ea"/>
          <a:cs typeface="+mn-cs"/>
        </a:defRPr>
      </a:lvl1pPr>
      <a:lvl2pPr marL="552195" indent="-212383" algn="l" defTabSz="339812" rtl="0" eaLnBrk="1" latinLnBrk="0" hangingPunct="1">
        <a:spcBef>
          <a:spcPct val="20000"/>
        </a:spcBef>
        <a:buFont typeface="Arial"/>
        <a:buChar char="–"/>
        <a:defRPr sz="2109" kern="1200">
          <a:solidFill>
            <a:schemeClr val="tx1"/>
          </a:solidFill>
          <a:latin typeface="+mn-lt"/>
          <a:ea typeface="+mn-ea"/>
          <a:cs typeface="+mn-cs"/>
        </a:defRPr>
      </a:lvl2pPr>
      <a:lvl3pPr marL="849531" indent="-169906" algn="l" defTabSz="339812" rtl="0" eaLnBrk="1" latinLnBrk="0" hangingPunct="1">
        <a:spcBef>
          <a:spcPct val="20000"/>
        </a:spcBef>
        <a:buFont typeface="Arial"/>
        <a:buChar char="•"/>
        <a:defRPr sz="1758" kern="1200">
          <a:solidFill>
            <a:schemeClr val="tx1"/>
          </a:solidFill>
          <a:latin typeface="+mn-lt"/>
          <a:ea typeface="+mn-ea"/>
          <a:cs typeface="+mn-cs"/>
        </a:defRPr>
      </a:lvl3pPr>
      <a:lvl4pPr marL="1189344" indent="-169906" algn="l" defTabSz="339812" rtl="0" eaLnBrk="1" latinLnBrk="0" hangingPunct="1">
        <a:spcBef>
          <a:spcPct val="20000"/>
        </a:spcBef>
        <a:buFont typeface="Arial"/>
        <a:buChar char="–"/>
        <a:defRPr sz="1477" kern="1200">
          <a:solidFill>
            <a:schemeClr val="tx1"/>
          </a:solidFill>
          <a:latin typeface="+mn-lt"/>
          <a:ea typeface="+mn-ea"/>
          <a:cs typeface="+mn-cs"/>
        </a:defRPr>
      </a:lvl4pPr>
      <a:lvl5pPr marL="1529157" indent="-169906" algn="l" defTabSz="339812" rtl="0" eaLnBrk="1" latinLnBrk="0" hangingPunct="1">
        <a:spcBef>
          <a:spcPct val="20000"/>
        </a:spcBef>
        <a:buFont typeface="Arial"/>
        <a:buChar char="»"/>
        <a:defRPr sz="1477" kern="1200">
          <a:solidFill>
            <a:schemeClr val="tx1"/>
          </a:solidFill>
          <a:latin typeface="+mn-lt"/>
          <a:ea typeface="+mn-ea"/>
          <a:cs typeface="+mn-cs"/>
        </a:defRPr>
      </a:lvl5pPr>
      <a:lvl6pPr marL="1868969" indent="-169906" algn="l" defTabSz="339812" rtl="0" eaLnBrk="1" latinLnBrk="0" hangingPunct="1">
        <a:spcBef>
          <a:spcPct val="20000"/>
        </a:spcBef>
        <a:buFont typeface="Arial"/>
        <a:buChar char="•"/>
        <a:defRPr sz="1477" kern="1200">
          <a:solidFill>
            <a:schemeClr val="tx1"/>
          </a:solidFill>
          <a:latin typeface="+mn-lt"/>
          <a:ea typeface="+mn-ea"/>
          <a:cs typeface="+mn-cs"/>
        </a:defRPr>
      </a:lvl6pPr>
      <a:lvl7pPr marL="2208782" indent="-169906" algn="l" defTabSz="339812" rtl="0" eaLnBrk="1" latinLnBrk="0" hangingPunct="1">
        <a:spcBef>
          <a:spcPct val="20000"/>
        </a:spcBef>
        <a:buFont typeface="Arial"/>
        <a:buChar char="•"/>
        <a:defRPr sz="1477" kern="1200">
          <a:solidFill>
            <a:schemeClr val="tx1"/>
          </a:solidFill>
          <a:latin typeface="+mn-lt"/>
          <a:ea typeface="+mn-ea"/>
          <a:cs typeface="+mn-cs"/>
        </a:defRPr>
      </a:lvl7pPr>
      <a:lvl8pPr marL="2548594" indent="-169906" algn="l" defTabSz="339812" rtl="0" eaLnBrk="1" latinLnBrk="0" hangingPunct="1">
        <a:spcBef>
          <a:spcPct val="20000"/>
        </a:spcBef>
        <a:buFont typeface="Arial"/>
        <a:buChar char="•"/>
        <a:defRPr sz="1477" kern="1200">
          <a:solidFill>
            <a:schemeClr val="tx1"/>
          </a:solidFill>
          <a:latin typeface="+mn-lt"/>
          <a:ea typeface="+mn-ea"/>
          <a:cs typeface="+mn-cs"/>
        </a:defRPr>
      </a:lvl8pPr>
      <a:lvl9pPr marL="2888407" indent="-169906" algn="l" defTabSz="339812" rtl="0" eaLnBrk="1" latinLnBrk="0" hangingPunct="1">
        <a:spcBef>
          <a:spcPct val="20000"/>
        </a:spcBef>
        <a:buFont typeface="Arial"/>
        <a:buChar char="•"/>
        <a:defRPr sz="1477" kern="1200">
          <a:solidFill>
            <a:schemeClr val="tx1"/>
          </a:solidFill>
          <a:latin typeface="+mn-lt"/>
          <a:ea typeface="+mn-ea"/>
          <a:cs typeface="+mn-cs"/>
        </a:defRPr>
      </a:lvl9pPr>
    </p:bodyStyle>
    <p:otherStyle>
      <a:defPPr>
        <a:defRPr lang="en-US"/>
      </a:defPPr>
      <a:lvl1pPr marL="0" algn="l" defTabSz="339812" rtl="0" eaLnBrk="1" latinLnBrk="0" hangingPunct="1">
        <a:defRPr sz="1336" kern="1200">
          <a:solidFill>
            <a:schemeClr val="tx1"/>
          </a:solidFill>
          <a:latin typeface="+mn-lt"/>
          <a:ea typeface="+mn-ea"/>
          <a:cs typeface="+mn-cs"/>
        </a:defRPr>
      </a:lvl1pPr>
      <a:lvl2pPr marL="339812" algn="l" defTabSz="339812" rtl="0" eaLnBrk="1" latinLnBrk="0" hangingPunct="1">
        <a:defRPr sz="1336" kern="1200">
          <a:solidFill>
            <a:schemeClr val="tx1"/>
          </a:solidFill>
          <a:latin typeface="+mn-lt"/>
          <a:ea typeface="+mn-ea"/>
          <a:cs typeface="+mn-cs"/>
        </a:defRPr>
      </a:lvl2pPr>
      <a:lvl3pPr marL="679625" algn="l" defTabSz="339812" rtl="0" eaLnBrk="1" latinLnBrk="0" hangingPunct="1">
        <a:defRPr sz="1336" kern="1200">
          <a:solidFill>
            <a:schemeClr val="tx1"/>
          </a:solidFill>
          <a:latin typeface="+mn-lt"/>
          <a:ea typeface="+mn-ea"/>
          <a:cs typeface="+mn-cs"/>
        </a:defRPr>
      </a:lvl3pPr>
      <a:lvl4pPr marL="1019437" algn="l" defTabSz="339812" rtl="0" eaLnBrk="1" latinLnBrk="0" hangingPunct="1">
        <a:defRPr sz="1336" kern="1200">
          <a:solidFill>
            <a:schemeClr val="tx1"/>
          </a:solidFill>
          <a:latin typeface="+mn-lt"/>
          <a:ea typeface="+mn-ea"/>
          <a:cs typeface="+mn-cs"/>
        </a:defRPr>
      </a:lvl4pPr>
      <a:lvl5pPr marL="1359250" algn="l" defTabSz="339812" rtl="0" eaLnBrk="1" latinLnBrk="0" hangingPunct="1">
        <a:defRPr sz="1336" kern="1200">
          <a:solidFill>
            <a:schemeClr val="tx1"/>
          </a:solidFill>
          <a:latin typeface="+mn-lt"/>
          <a:ea typeface="+mn-ea"/>
          <a:cs typeface="+mn-cs"/>
        </a:defRPr>
      </a:lvl5pPr>
      <a:lvl6pPr marL="1699063" algn="l" defTabSz="339812" rtl="0" eaLnBrk="1" latinLnBrk="0" hangingPunct="1">
        <a:defRPr sz="1336" kern="1200">
          <a:solidFill>
            <a:schemeClr val="tx1"/>
          </a:solidFill>
          <a:latin typeface="+mn-lt"/>
          <a:ea typeface="+mn-ea"/>
          <a:cs typeface="+mn-cs"/>
        </a:defRPr>
      </a:lvl6pPr>
      <a:lvl7pPr marL="2038875" algn="l" defTabSz="339812" rtl="0" eaLnBrk="1" latinLnBrk="0" hangingPunct="1">
        <a:defRPr sz="1336" kern="1200">
          <a:solidFill>
            <a:schemeClr val="tx1"/>
          </a:solidFill>
          <a:latin typeface="+mn-lt"/>
          <a:ea typeface="+mn-ea"/>
          <a:cs typeface="+mn-cs"/>
        </a:defRPr>
      </a:lvl7pPr>
      <a:lvl8pPr marL="2378688" algn="l" defTabSz="339812" rtl="0" eaLnBrk="1" latinLnBrk="0" hangingPunct="1">
        <a:defRPr sz="1336" kern="1200">
          <a:solidFill>
            <a:schemeClr val="tx1"/>
          </a:solidFill>
          <a:latin typeface="+mn-lt"/>
          <a:ea typeface="+mn-ea"/>
          <a:cs typeface="+mn-cs"/>
        </a:defRPr>
      </a:lvl8pPr>
      <a:lvl9pPr marL="2718500" algn="l" defTabSz="339812" rtl="0" eaLnBrk="1" latinLnBrk="0" hangingPunct="1">
        <a:defRPr sz="13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32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74357"/>
            <a:ext cx="1428953" cy="273844"/>
          </a:xfrm>
          <a:prstGeom prst="rect">
            <a:avLst/>
          </a:prstGeom>
        </p:spPr>
        <p:txBody>
          <a:bodyPr vert="horz" lIns="91440" tIns="45720" rIns="91440" bIns="45720" rtlCol="0" anchor="ctr"/>
          <a:lstStyle>
            <a:lvl1pPr algn="l">
              <a:defRPr sz="1000">
                <a:solidFill>
                  <a:schemeClr val="tx1">
                    <a:tint val="75000"/>
                  </a:schemeClr>
                </a:solidFill>
              </a:defRPr>
            </a:lvl1pPr>
          </a:lstStyle>
          <a:p>
            <a:fld id="{5DEE9552-2522-BE45-B255-C140E64E5549}" type="datetime1">
              <a:rPr lang="en-US" smtClean="0"/>
              <a:t>9/18/23</a:t>
            </a:fld>
            <a:endParaRPr lang="en-US" dirty="0"/>
          </a:p>
        </p:txBody>
      </p:sp>
      <p:sp>
        <p:nvSpPr>
          <p:cNvPr id="5" name="Footer Placeholder 4"/>
          <p:cNvSpPr>
            <a:spLocks noGrp="1"/>
          </p:cNvSpPr>
          <p:nvPr>
            <p:ph type="ftr" sz="quarter" idx="3"/>
          </p:nvPr>
        </p:nvSpPr>
        <p:spPr>
          <a:xfrm>
            <a:off x="1669675" y="4774357"/>
            <a:ext cx="1939293" cy="27384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CONFIDENTIAL - Not for distribution </a:t>
            </a:r>
            <a:endParaRPr lang="en-US" dirty="0"/>
          </a:p>
        </p:txBody>
      </p:sp>
      <p:sp>
        <p:nvSpPr>
          <p:cNvPr id="6" name="Slide Number Placeholder 5"/>
          <p:cNvSpPr>
            <a:spLocks noGrp="1"/>
          </p:cNvSpPr>
          <p:nvPr>
            <p:ph type="sldNum" sz="quarter" idx="4"/>
          </p:nvPr>
        </p:nvSpPr>
        <p:spPr>
          <a:xfrm>
            <a:off x="6553200" y="4760169"/>
            <a:ext cx="1428953" cy="273844"/>
          </a:xfrm>
          <a:prstGeom prst="rect">
            <a:avLst/>
          </a:prstGeom>
        </p:spPr>
        <p:txBody>
          <a:bodyPr vert="horz" lIns="91440" tIns="45720" rIns="91440" bIns="45720" rtlCol="0" anchor="ctr"/>
          <a:lstStyle>
            <a:lvl1pPr algn="r">
              <a:defRPr sz="1000">
                <a:solidFill>
                  <a:schemeClr val="tx1">
                    <a:tint val="75000"/>
                  </a:schemeClr>
                </a:solidFill>
              </a:defRPr>
            </a:lvl1pPr>
          </a:lstStyle>
          <a:p>
            <a:fld id="{5308F62D-7DF6-4E48-B4FA-2928D2A6F7D2}" type="slidenum">
              <a:rPr lang="en-US" smtClean="0"/>
              <a:pPr/>
              <a:t>‹#›</a:t>
            </a:fld>
            <a:endParaRPr lang="en-US" dirty="0"/>
          </a:p>
        </p:txBody>
      </p:sp>
      <p:pic>
        <p:nvPicPr>
          <p:cNvPr id="8" name="Picture 7"/>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943479" y="4724334"/>
            <a:ext cx="1027176" cy="341376"/>
          </a:xfrm>
          <a:prstGeom prst="rect">
            <a:avLst/>
          </a:prstGeom>
        </p:spPr>
      </p:pic>
    </p:spTree>
    <p:extLst>
      <p:ext uri="{BB962C8B-B14F-4D97-AF65-F5344CB8AC3E}">
        <p14:creationId xmlns:p14="http://schemas.microsoft.com/office/powerpoint/2010/main" val="36582657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algn="ctr" defTabSz="457200" rtl="0" eaLnBrk="1" latinLnBrk="0" hangingPunct="1">
        <a:spcBef>
          <a:spcPct val="0"/>
        </a:spcBef>
        <a:buNone/>
        <a:defRPr sz="4000" kern="1200">
          <a:solidFill>
            <a:schemeClr val="accent1"/>
          </a:solidFill>
          <a:latin typeface="+mj-lt"/>
          <a:ea typeface="+mj-ea"/>
          <a:cs typeface="+mj-cs"/>
        </a:defRPr>
      </a:lvl1pPr>
    </p:titleStyle>
    <p:bodyStyle>
      <a:lvl1pPr marL="256032" indent="-256032"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1pPr>
      <a:lvl2pPr marL="708660" indent="-342900" algn="l" defTabSz="457200" rtl="0" eaLnBrk="1" latinLnBrk="0" hangingPunct="1">
        <a:spcBef>
          <a:spcPct val="20000"/>
        </a:spcBef>
        <a:buClr>
          <a:schemeClr val="accent4"/>
        </a:buClr>
        <a:buFont typeface="Lucida Grande"/>
        <a:buChar char="-"/>
        <a:defRPr sz="2000" kern="1200">
          <a:solidFill>
            <a:schemeClr val="tx2"/>
          </a:solidFill>
          <a:latin typeface="+mn-lt"/>
          <a:ea typeface="+mn-ea"/>
          <a:cs typeface="+mn-cs"/>
        </a:defRPr>
      </a:lvl2pPr>
      <a:lvl3pPr marL="960120" indent="-13716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3pPr>
      <a:lvl4pPr marL="1234440" indent="-228600" algn="l" defTabSz="457200" rtl="0" eaLnBrk="1" latinLnBrk="0" hangingPunct="1">
        <a:spcBef>
          <a:spcPct val="20000"/>
        </a:spcBef>
        <a:buClr>
          <a:schemeClr val="accent4"/>
        </a:buClr>
        <a:buFont typeface="Arial"/>
        <a:buChar char="–"/>
        <a:defRPr sz="1600" kern="1200">
          <a:solidFill>
            <a:schemeClr val="tx2"/>
          </a:solidFill>
          <a:latin typeface="+mn-lt"/>
          <a:ea typeface="+mn-ea"/>
          <a:cs typeface="+mn-cs"/>
        </a:defRPr>
      </a:lvl4pPr>
      <a:lvl5pPr marL="1417320" indent="-137160" algn="l" defTabSz="457200" rtl="0" eaLnBrk="1" latinLnBrk="0" hangingPunct="1">
        <a:spcBef>
          <a:spcPct val="20000"/>
        </a:spcBef>
        <a:buFont typeface="Arial"/>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g"/><Relationship Id="rId3" Type="http://schemas.openxmlformats.org/officeDocument/2006/relationships/image" Target="../media/image14.png"/><Relationship Id="rId21" Type="http://schemas.openxmlformats.org/officeDocument/2006/relationships/image" Target="../media/image32.jpg"/><Relationship Id="rId7" Type="http://schemas.openxmlformats.org/officeDocument/2006/relationships/image" Target="../media/image18.jpeg"/><Relationship Id="rId12" Type="http://schemas.openxmlformats.org/officeDocument/2006/relationships/image" Target="../media/image23.jp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27.jpg"/><Relationship Id="rId20" Type="http://schemas.openxmlformats.org/officeDocument/2006/relationships/image" Target="../media/image31.jpg"/><Relationship Id="rId29" Type="http://schemas.openxmlformats.org/officeDocument/2006/relationships/image" Target="../media/image40.png"/><Relationship Id="rId1" Type="http://schemas.openxmlformats.org/officeDocument/2006/relationships/slideLayout" Target="../slideLayouts/slideLayout33.xml"/><Relationship Id="rId6" Type="http://schemas.openxmlformats.org/officeDocument/2006/relationships/image" Target="../media/image17.jpe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jpe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jpg"/><Relationship Id="rId10" Type="http://schemas.openxmlformats.org/officeDocument/2006/relationships/image" Target="../media/image21.jp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jp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tif"/><Relationship Id="rId17"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56.jpg"/><Relationship Id="rId1" Type="http://schemas.openxmlformats.org/officeDocument/2006/relationships/slideLayout" Target="../slideLayouts/slideLayout33.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Vivli</a:t>
            </a:r>
            <a:r>
              <a:rPr lang="en-US" dirty="0"/>
              <a:t> Clinical Research Data Sharing:</a:t>
            </a:r>
            <a:br>
              <a:rPr lang="en-US" dirty="0"/>
            </a:br>
            <a:r>
              <a:rPr lang="en-US" dirty="0"/>
              <a:t>Share. Discover. Innovate.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September 2023</a:t>
            </a:r>
            <a:endParaRPr lang="en-US" dirty="0">
              <a:cs typeface="Calibri"/>
            </a:endParaRPr>
          </a:p>
        </p:txBody>
      </p:sp>
      <p:cxnSp>
        <p:nvCxnSpPr>
          <p:cNvPr id="11" name="Straight Connector 10">
            <a:extLst>
              <a:ext uri="{FF2B5EF4-FFF2-40B4-BE49-F238E27FC236}">
                <a16:creationId xmlns:a16="http://schemas.microsoft.com/office/drawing/2014/main" id="{B853C51B-286F-4892-AAF8-21E982F315F0}"/>
              </a:ext>
            </a:extLst>
          </p:cNvPr>
          <p:cNvCxnSpPr>
            <a:cxnSpLocks/>
          </p:cNvCxnSpPr>
          <p:nvPr/>
        </p:nvCxnSpPr>
        <p:spPr>
          <a:xfrm>
            <a:off x="498352" y="6194577"/>
            <a:ext cx="11359679"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181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7825D-6F84-6274-68F4-8B550BA8DA71}"/>
              </a:ext>
            </a:extLst>
          </p:cNvPr>
          <p:cNvSpPr>
            <a:spLocks noGrp="1"/>
          </p:cNvSpPr>
          <p:nvPr>
            <p:ph type="title"/>
          </p:nvPr>
        </p:nvSpPr>
        <p:spPr/>
        <p:txBody>
          <a:bodyPr/>
          <a:lstStyle/>
          <a:p>
            <a:r>
              <a:rPr lang="en-US" dirty="0"/>
              <a:t>Findability and </a:t>
            </a:r>
            <a:r>
              <a:rPr lang="en-US" dirty="0" err="1"/>
              <a:t>Vivli</a:t>
            </a:r>
            <a:r>
              <a:rPr lang="en-US" dirty="0"/>
              <a:t> </a:t>
            </a: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A01C24CD-266B-435A-EE2D-589D3D8A59A7}"/>
              </a:ext>
            </a:extLst>
          </p:cNvPr>
          <p:cNvPicPr>
            <a:picLocks noGrp="1" noChangeAspect="1"/>
          </p:cNvPicPr>
          <p:nvPr>
            <p:ph idx="1"/>
          </p:nvPr>
        </p:nvPicPr>
        <p:blipFill>
          <a:blip r:embed="rId2"/>
          <a:stretch>
            <a:fillRect/>
          </a:stretch>
        </p:blipFill>
        <p:spPr>
          <a:xfrm>
            <a:off x="0" y="1213981"/>
            <a:ext cx="6053343" cy="3513662"/>
          </a:xfrm>
        </p:spPr>
      </p:pic>
      <p:graphicFrame>
        <p:nvGraphicFramePr>
          <p:cNvPr id="5" name="Diagram 4">
            <a:extLst>
              <a:ext uri="{FF2B5EF4-FFF2-40B4-BE49-F238E27FC236}">
                <a16:creationId xmlns:a16="http://schemas.microsoft.com/office/drawing/2014/main" id="{6BFD4B6D-1ADA-6A31-AC31-4FC824A38EBC}"/>
              </a:ext>
            </a:extLst>
          </p:cNvPr>
          <p:cNvGraphicFramePr/>
          <p:nvPr/>
        </p:nvGraphicFramePr>
        <p:xfrm>
          <a:off x="6442745" y="-150752"/>
          <a:ext cx="3059064" cy="2323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8F157A9-0A84-C493-9FF6-C7FB0E02FB4B}"/>
              </a:ext>
            </a:extLst>
          </p:cNvPr>
          <p:cNvSpPr txBox="1"/>
          <p:nvPr/>
        </p:nvSpPr>
        <p:spPr>
          <a:xfrm>
            <a:off x="6478621" y="2309242"/>
            <a:ext cx="229572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Search includes studies on partner platforms </a:t>
            </a:r>
          </a:p>
          <a:p>
            <a:pPr marL="285750" indent="-285750">
              <a:buFont typeface="Arial" panose="020B0604020202020204" pitchFamily="34" charset="0"/>
              <a:buChar char="•"/>
            </a:pPr>
            <a:r>
              <a:rPr lang="en-US" dirty="0"/>
              <a:t>Administrative and scientific information is available </a:t>
            </a:r>
          </a:p>
          <a:p>
            <a:pPr marL="285750" indent="-285750">
              <a:buFont typeface="Arial" panose="020B0604020202020204" pitchFamily="34" charset="0"/>
              <a:buChar char="•"/>
            </a:pPr>
            <a:r>
              <a:rPr lang="en-US" dirty="0"/>
              <a:t>Search can be refined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81429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472B-980E-4E41-8D57-C790F967D31F}"/>
              </a:ext>
            </a:extLst>
          </p:cNvPr>
          <p:cNvSpPr>
            <a:spLocks noGrp="1"/>
          </p:cNvSpPr>
          <p:nvPr>
            <p:ph type="title"/>
          </p:nvPr>
        </p:nvSpPr>
        <p:spPr/>
        <p:txBody>
          <a:bodyPr>
            <a:normAutofit/>
          </a:bodyPr>
          <a:lstStyle/>
          <a:p>
            <a:r>
              <a:rPr lang="en-US" dirty="0"/>
              <a:t>NIDDK and </a:t>
            </a:r>
            <a:r>
              <a:rPr lang="en-US" dirty="0" err="1"/>
              <a:t>Vivli</a:t>
            </a:r>
            <a:r>
              <a:rPr lang="en-US" dirty="0"/>
              <a:t> Sharing Model</a:t>
            </a:r>
          </a:p>
        </p:txBody>
      </p:sp>
      <p:graphicFrame>
        <p:nvGraphicFramePr>
          <p:cNvPr id="4" name="Table 4">
            <a:extLst>
              <a:ext uri="{FF2B5EF4-FFF2-40B4-BE49-F238E27FC236}">
                <a16:creationId xmlns:a16="http://schemas.microsoft.com/office/drawing/2014/main" id="{FAAC1FC3-7C8A-4E3F-A063-896443E88948}"/>
              </a:ext>
            </a:extLst>
          </p:cNvPr>
          <p:cNvGraphicFramePr>
            <a:graphicFrameLocks noGrp="1"/>
          </p:cNvGraphicFramePr>
          <p:nvPr>
            <p:ph idx="1"/>
            <p:extLst>
              <p:ext uri="{D42A27DB-BD31-4B8C-83A1-F6EECF244321}">
                <p14:modId xmlns:p14="http://schemas.microsoft.com/office/powerpoint/2010/main" val="1420669442"/>
              </p:ext>
            </p:extLst>
          </p:nvPr>
        </p:nvGraphicFramePr>
        <p:xfrm>
          <a:off x="306092" y="867907"/>
          <a:ext cx="8713922" cy="2386737"/>
        </p:xfrm>
        <a:graphic>
          <a:graphicData uri="http://schemas.openxmlformats.org/drawingml/2006/table">
            <a:tbl>
              <a:tblPr firstRow="1" bandRow="1">
                <a:tableStyleId>{5C22544A-7EE6-4342-B048-85BDC9FD1C3A}</a:tableStyleId>
              </a:tblPr>
              <a:tblGrid>
                <a:gridCol w="1975053">
                  <a:extLst>
                    <a:ext uri="{9D8B030D-6E8A-4147-A177-3AD203B41FA5}">
                      <a16:colId xmlns:a16="http://schemas.microsoft.com/office/drawing/2014/main" val="1714058106"/>
                    </a:ext>
                  </a:extLst>
                </a:gridCol>
                <a:gridCol w="6738869">
                  <a:extLst>
                    <a:ext uri="{9D8B030D-6E8A-4147-A177-3AD203B41FA5}">
                      <a16:colId xmlns:a16="http://schemas.microsoft.com/office/drawing/2014/main" val="3294487218"/>
                    </a:ext>
                  </a:extLst>
                </a:gridCol>
              </a:tblGrid>
              <a:tr h="330255">
                <a:tc>
                  <a:txBody>
                    <a:bodyPr/>
                    <a:lstStyle/>
                    <a:p>
                      <a:endParaRPr lang="en-US" dirty="0"/>
                    </a:p>
                  </a:txBody>
                  <a:tcPr/>
                </a:tc>
                <a:tc>
                  <a:txBody>
                    <a:bodyPr/>
                    <a:lstStyle/>
                    <a:p>
                      <a:r>
                        <a:rPr lang="en-US" dirty="0"/>
                        <a:t>Key Features </a:t>
                      </a:r>
                    </a:p>
                  </a:txBody>
                  <a:tcPr/>
                </a:tc>
                <a:extLst>
                  <a:ext uri="{0D108BD9-81ED-4DB2-BD59-A6C34878D82A}">
                    <a16:rowId xmlns:a16="http://schemas.microsoft.com/office/drawing/2014/main" val="521143362"/>
                  </a:ext>
                </a:extLst>
              </a:tr>
              <a:tr h="743074">
                <a:tc>
                  <a:txBody>
                    <a:bodyPr/>
                    <a:lstStyle/>
                    <a:p>
                      <a:r>
                        <a:rPr lang="en-US" sz="2400" b="1" dirty="0"/>
                        <a:t>Enhances Findability </a:t>
                      </a:r>
                    </a:p>
                  </a:txBody>
                  <a:tcPr/>
                </a:tc>
                <a:tc>
                  <a:txBody>
                    <a:bodyPr/>
                    <a:lstStyle/>
                    <a:p>
                      <a:r>
                        <a:rPr lang="en-US" dirty="0"/>
                        <a:t>93 Studies listed on </a:t>
                      </a:r>
                      <a:r>
                        <a:rPr lang="en-US" dirty="0" err="1"/>
                        <a:t>Vivli</a:t>
                      </a:r>
                      <a:r>
                        <a:rPr lang="en-US" dirty="0"/>
                        <a:t> that redirect to NIDDK-CR R4R</a:t>
                      </a:r>
                    </a:p>
                    <a:p>
                      <a:r>
                        <a:rPr lang="en-US" dirty="0"/>
                        <a:t>- Also have NIDDK studies directly archived on </a:t>
                      </a:r>
                      <a:r>
                        <a:rPr lang="en-US" dirty="0" err="1"/>
                        <a:t>Vivli</a:t>
                      </a:r>
                      <a:r>
                        <a:rPr lang="en-US" dirty="0"/>
                        <a:t> </a:t>
                      </a:r>
                    </a:p>
                  </a:txBody>
                  <a:tcPr/>
                </a:tc>
                <a:extLst>
                  <a:ext uri="{0D108BD9-81ED-4DB2-BD59-A6C34878D82A}">
                    <a16:rowId xmlns:a16="http://schemas.microsoft.com/office/drawing/2014/main" val="1265155001"/>
                  </a:ext>
                </a:extLst>
              </a:tr>
              <a:tr h="740236">
                <a:tc>
                  <a:txBody>
                    <a:bodyPr/>
                    <a:lstStyle/>
                    <a:p>
                      <a:r>
                        <a:rPr lang="en-US" sz="2400" b="1" dirty="0"/>
                        <a:t>Governance </a:t>
                      </a:r>
                    </a:p>
                  </a:txBody>
                  <a:tcPr/>
                </a:tc>
                <a:tc>
                  <a:txBody>
                    <a:bodyPr/>
                    <a:lstStyle/>
                    <a:p>
                      <a:r>
                        <a:rPr lang="en-US" dirty="0"/>
                        <a:t>Requester is re-directed to NIDDK for processing and approval / access data. Governance/DUA remains intact.</a:t>
                      </a:r>
                    </a:p>
                  </a:txBody>
                  <a:tcPr/>
                </a:tc>
                <a:extLst>
                  <a:ext uri="{0D108BD9-81ED-4DB2-BD59-A6C34878D82A}">
                    <a16:rowId xmlns:a16="http://schemas.microsoft.com/office/drawing/2014/main" val="1706231218"/>
                  </a:ext>
                </a:extLst>
              </a:tr>
              <a:tr h="457781">
                <a:tc>
                  <a:txBody>
                    <a:bodyPr/>
                    <a:lstStyle/>
                    <a:p>
                      <a:r>
                        <a:rPr lang="en-US" sz="2400" b="1" dirty="0"/>
                        <a:t>Integration </a:t>
                      </a:r>
                    </a:p>
                  </a:txBody>
                  <a:tcPr/>
                </a:tc>
                <a:tc>
                  <a:txBody>
                    <a:bodyPr/>
                    <a:lstStyle/>
                    <a:p>
                      <a:r>
                        <a:rPr lang="en-US" dirty="0"/>
                        <a:t>Integration with other 7,000 member datasets on </a:t>
                      </a:r>
                      <a:r>
                        <a:rPr lang="en-US" dirty="0" err="1"/>
                        <a:t>Vivli</a:t>
                      </a:r>
                      <a:r>
                        <a:rPr lang="en-US" dirty="0"/>
                        <a:t> is enabled </a:t>
                      </a:r>
                    </a:p>
                  </a:txBody>
                  <a:tcPr/>
                </a:tc>
                <a:extLst>
                  <a:ext uri="{0D108BD9-81ED-4DB2-BD59-A6C34878D82A}">
                    <a16:rowId xmlns:a16="http://schemas.microsoft.com/office/drawing/2014/main" val="3047755766"/>
                  </a:ext>
                </a:extLst>
              </a:tr>
            </a:tbl>
          </a:graphicData>
        </a:graphic>
      </p:graphicFrame>
    </p:spTree>
    <p:extLst>
      <p:ext uri="{BB962C8B-B14F-4D97-AF65-F5344CB8AC3E}">
        <p14:creationId xmlns:p14="http://schemas.microsoft.com/office/powerpoint/2010/main" val="349689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C75A-1AA1-5747-F772-B56BE4A0A98C}"/>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8D527A25-8ACF-C2FC-4B58-3CBEA4C99DA1}"/>
              </a:ext>
            </a:extLst>
          </p:cNvPr>
          <p:cNvSpPr>
            <a:spLocks noGrp="1"/>
          </p:cNvSpPr>
          <p:nvPr>
            <p:ph idx="1"/>
          </p:nvPr>
        </p:nvSpPr>
        <p:spPr/>
        <p:txBody>
          <a:bodyPr>
            <a:normAutofit/>
          </a:bodyPr>
          <a:lstStyle/>
          <a:p>
            <a:r>
              <a:rPr lang="en-US" sz="3600" dirty="0"/>
              <a:t>Introduction to </a:t>
            </a:r>
            <a:r>
              <a:rPr lang="en-US" sz="3600" dirty="0" err="1"/>
              <a:t>Vivli</a:t>
            </a:r>
            <a:r>
              <a:rPr lang="en-US" sz="3600" dirty="0"/>
              <a:t> </a:t>
            </a:r>
          </a:p>
          <a:p>
            <a:r>
              <a:rPr lang="en-US" sz="3600" dirty="0"/>
              <a:t>How </a:t>
            </a:r>
            <a:r>
              <a:rPr lang="en-US" sz="3600" dirty="0" err="1"/>
              <a:t>Vivli</a:t>
            </a:r>
            <a:r>
              <a:rPr lang="en-US" sz="3600" dirty="0"/>
              <a:t> has implemented the FAIR principles for sharing trial data </a:t>
            </a:r>
          </a:p>
          <a:p>
            <a:r>
              <a:rPr lang="en-US" sz="3600" dirty="0"/>
              <a:t>VIVLI and NIDDK</a:t>
            </a:r>
          </a:p>
        </p:txBody>
      </p:sp>
      <p:sp>
        <p:nvSpPr>
          <p:cNvPr id="4" name="Footer Placeholder 3">
            <a:extLst>
              <a:ext uri="{FF2B5EF4-FFF2-40B4-BE49-F238E27FC236}">
                <a16:creationId xmlns:a16="http://schemas.microsoft.com/office/drawing/2014/main" id="{E324FFBF-B5AA-C3E8-6647-F983EBC40654}"/>
              </a:ext>
            </a:extLst>
          </p:cNvPr>
          <p:cNvSpPr>
            <a:spLocks noGrp="1"/>
          </p:cNvSpPr>
          <p:nvPr>
            <p:ph type="ftr" sz="quarter" idx="11"/>
          </p:nvPr>
        </p:nvSpPr>
        <p:spPr/>
        <p:txBody>
          <a:bodyPr/>
          <a:lstStyle/>
          <a:p>
            <a:r>
              <a:rPr lang="en-US"/>
              <a:t>CONFIDENTIAL - Not for distribution </a:t>
            </a:r>
          </a:p>
        </p:txBody>
      </p:sp>
    </p:spTree>
    <p:extLst>
      <p:ext uri="{BB962C8B-B14F-4D97-AF65-F5344CB8AC3E}">
        <p14:creationId xmlns:p14="http://schemas.microsoft.com/office/powerpoint/2010/main" val="354397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Vivli_16x9_libr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itle 9"/>
          <p:cNvSpPr>
            <a:spLocks noGrp="1"/>
          </p:cNvSpPr>
          <p:nvPr>
            <p:ph type="title"/>
          </p:nvPr>
        </p:nvSpPr>
        <p:spPr/>
        <p:txBody>
          <a:bodyPr/>
          <a:lstStyle/>
          <a:p>
            <a:r>
              <a:rPr lang="en-US" dirty="0"/>
              <a:t>Introducing </a:t>
            </a:r>
            <a:r>
              <a:rPr lang="en-US" dirty="0" err="1"/>
              <a:t>Vivli</a:t>
            </a:r>
            <a:endParaRPr lang="en-US" dirty="0"/>
          </a:p>
        </p:txBody>
      </p:sp>
      <p:grpSp>
        <p:nvGrpSpPr>
          <p:cNvPr id="2" name="Group 1"/>
          <p:cNvGrpSpPr/>
          <p:nvPr/>
        </p:nvGrpSpPr>
        <p:grpSpPr>
          <a:xfrm>
            <a:off x="535485" y="1183416"/>
            <a:ext cx="3665755" cy="3864785"/>
            <a:chOff x="491995" y="1226911"/>
            <a:chExt cx="3665755" cy="3985148"/>
          </a:xfrm>
        </p:grpSpPr>
        <p:sp>
          <p:nvSpPr>
            <p:cNvPr id="12" name="Rectangle 11"/>
            <p:cNvSpPr/>
            <p:nvPr/>
          </p:nvSpPr>
          <p:spPr>
            <a:xfrm>
              <a:off x="514897" y="1226911"/>
              <a:ext cx="3608059" cy="3985148"/>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14897" y="1226911"/>
              <a:ext cx="3608059" cy="461149"/>
            </a:xfrm>
            <a:prstGeom prst="rect">
              <a:avLst/>
            </a:prstGeom>
            <a:solidFill>
              <a:srgbClr val="84B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 ENTITY</a:t>
              </a:r>
            </a:p>
          </p:txBody>
        </p:sp>
        <p:sp>
          <p:nvSpPr>
            <p:cNvPr id="16" name="TextBox 15"/>
            <p:cNvSpPr txBox="1"/>
            <p:nvPr/>
          </p:nvSpPr>
          <p:spPr>
            <a:xfrm>
              <a:off x="491995" y="1761858"/>
              <a:ext cx="3665755" cy="3268827"/>
            </a:xfrm>
            <a:prstGeom prst="rect">
              <a:avLst/>
            </a:prstGeom>
            <a:noFill/>
          </p:spPr>
          <p:txBody>
            <a:bodyPr wrap="square" lIns="0" tIns="0" rIns="0" bIns="0" rtlCol="0">
              <a:spAutoFit/>
            </a:bodyPr>
            <a:lstStyle/>
            <a:p>
              <a:pPr marL="285750" indent="-192024">
                <a:buClr>
                  <a:schemeClr val="accent1"/>
                </a:buClr>
                <a:buFont typeface="Arial"/>
                <a:buChar char="•"/>
              </a:pPr>
              <a:r>
                <a:rPr lang="en-US" sz="1600" dirty="0">
                  <a:solidFill>
                    <a:schemeClr val="tx2"/>
                  </a:solidFill>
                </a:rPr>
                <a:t>Non-profit organization</a:t>
              </a:r>
            </a:p>
            <a:p>
              <a:pPr marL="285750" indent="-192024">
                <a:buClr>
                  <a:schemeClr val="accent1"/>
                </a:buClr>
                <a:buFont typeface="Arial"/>
                <a:buChar char="•"/>
              </a:pPr>
              <a:r>
                <a:rPr lang="en-US" sz="1600" dirty="0">
                  <a:solidFill>
                    <a:schemeClr val="tx2"/>
                  </a:solidFill>
                </a:rPr>
                <a:t>Convening function</a:t>
              </a:r>
            </a:p>
            <a:p>
              <a:pPr marL="548640" lvl="1" indent="-192024">
                <a:buClr>
                  <a:schemeClr val="accent1"/>
                </a:buClr>
                <a:buFont typeface="Lucida Grande"/>
                <a:buChar char="-"/>
              </a:pPr>
              <a:r>
                <a:rPr lang="en-US" sz="1400" dirty="0">
                  <a:solidFill>
                    <a:schemeClr val="tx2"/>
                  </a:solidFill>
                </a:rPr>
                <a:t>Biomedical industry (</a:t>
              </a:r>
              <a:r>
                <a:rPr lang="en-US" sz="1400" dirty="0" err="1">
                  <a:solidFill>
                    <a:schemeClr val="tx2"/>
                  </a:solidFill>
                </a:rPr>
                <a:t>pharma</a:t>
              </a:r>
              <a:r>
                <a:rPr lang="en-US" sz="1400" dirty="0">
                  <a:solidFill>
                    <a:schemeClr val="tx2"/>
                  </a:solidFill>
                </a:rPr>
                <a:t>, bio, device)</a:t>
              </a:r>
            </a:p>
            <a:p>
              <a:pPr marL="548640" lvl="1" indent="-192024">
                <a:buClr>
                  <a:schemeClr val="accent1"/>
                </a:buClr>
                <a:buFont typeface="Lucida Grande"/>
                <a:buChar char="-"/>
              </a:pPr>
              <a:r>
                <a:rPr lang="en-US" sz="1400" dirty="0">
                  <a:solidFill>
                    <a:schemeClr val="tx2"/>
                  </a:solidFill>
                </a:rPr>
                <a:t>Academia</a:t>
              </a:r>
            </a:p>
            <a:p>
              <a:pPr marL="548640" lvl="1" indent="-192024">
                <a:buClr>
                  <a:schemeClr val="accent1"/>
                </a:buClr>
                <a:buFont typeface="Lucida Grande"/>
                <a:buChar char="-"/>
              </a:pPr>
              <a:r>
                <a:rPr lang="en-US" sz="1400" dirty="0">
                  <a:solidFill>
                    <a:schemeClr val="tx2"/>
                  </a:solidFill>
                </a:rPr>
                <a:t>Non-profit funders and foundations</a:t>
              </a:r>
            </a:p>
            <a:p>
              <a:pPr marL="548640" lvl="1" indent="-192024">
                <a:buClr>
                  <a:schemeClr val="accent1"/>
                </a:buClr>
                <a:buFont typeface="Lucida Grande"/>
                <a:buChar char="-"/>
              </a:pPr>
              <a:r>
                <a:rPr lang="en-US" sz="1400" dirty="0">
                  <a:solidFill>
                    <a:schemeClr val="tx2"/>
                  </a:solidFill>
                </a:rPr>
                <a:t>Government (funders and regulators)</a:t>
              </a:r>
            </a:p>
            <a:p>
              <a:pPr marL="548640" lvl="1" indent="-192024">
                <a:buClr>
                  <a:schemeClr val="accent1"/>
                </a:buClr>
                <a:buFont typeface="Lucida Grande"/>
                <a:buChar char="-"/>
              </a:pPr>
              <a:r>
                <a:rPr lang="en-US" sz="1400" dirty="0">
                  <a:solidFill>
                    <a:schemeClr val="tx2"/>
                  </a:solidFill>
                </a:rPr>
                <a:t>Patient/patient advocates</a:t>
              </a:r>
            </a:p>
            <a:p>
              <a:pPr marL="285750" indent="-192024">
                <a:buClr>
                  <a:schemeClr val="accent1"/>
                </a:buClr>
                <a:buFont typeface="Arial"/>
                <a:buChar char="•"/>
              </a:pPr>
              <a:r>
                <a:rPr lang="en-US" sz="1600" dirty="0">
                  <a:solidFill>
                    <a:schemeClr val="tx2"/>
                  </a:solidFill>
                </a:rPr>
                <a:t>Governance and policy</a:t>
              </a:r>
            </a:p>
            <a:p>
              <a:pPr marL="548640" lvl="1" indent="-192024">
                <a:buClr>
                  <a:schemeClr val="accent1"/>
                </a:buClr>
                <a:buFont typeface="Lucida Grande"/>
                <a:buChar char="-"/>
              </a:pPr>
              <a:r>
                <a:rPr lang="en-US" sz="1400" dirty="0">
                  <a:solidFill>
                    <a:schemeClr val="tx2"/>
                  </a:solidFill>
                </a:rPr>
                <a:t>Harmonizing language &amp; agreements</a:t>
              </a:r>
            </a:p>
            <a:p>
              <a:pPr marL="548640" lvl="1" indent="-192024">
                <a:buClr>
                  <a:schemeClr val="accent1"/>
                </a:buClr>
                <a:buFont typeface="Lucida Grande"/>
                <a:buChar char="-"/>
              </a:pPr>
              <a:r>
                <a:rPr lang="en-US" sz="1400" dirty="0">
                  <a:solidFill>
                    <a:schemeClr val="tx2"/>
                  </a:solidFill>
                </a:rPr>
                <a:t>Move culture of data sharing</a:t>
              </a:r>
            </a:p>
            <a:p>
              <a:pPr marL="285750" indent="-192024">
                <a:buClr>
                  <a:schemeClr val="accent1"/>
                </a:buClr>
                <a:buFont typeface="Arial"/>
                <a:buChar char="•"/>
              </a:pPr>
              <a:r>
                <a:rPr lang="en-US" sz="1600" dirty="0">
                  <a:solidFill>
                    <a:schemeClr val="tx2"/>
                  </a:solidFill>
                </a:rPr>
                <a:t>Advocacy</a:t>
              </a:r>
            </a:p>
            <a:p>
              <a:pPr marL="548640" lvl="1" indent="-192024">
                <a:buClr>
                  <a:schemeClr val="accent1"/>
                </a:buClr>
                <a:buFont typeface="Lucida Grande"/>
                <a:buChar char="-"/>
              </a:pPr>
              <a:r>
                <a:rPr lang="en-US" sz="1400" dirty="0">
                  <a:solidFill>
                    <a:schemeClr val="tx2"/>
                  </a:solidFill>
                </a:rPr>
                <a:t>Lowering barriers</a:t>
              </a:r>
            </a:p>
            <a:p>
              <a:pPr marL="548640" lvl="1" indent="-192024">
                <a:buClr>
                  <a:schemeClr val="accent1"/>
                </a:buClr>
                <a:buFont typeface="Lucida Grande"/>
                <a:buChar char="-"/>
              </a:pPr>
              <a:r>
                <a:rPr lang="en-US" sz="1400" dirty="0">
                  <a:solidFill>
                    <a:schemeClr val="tx2"/>
                  </a:solidFill>
                </a:rPr>
                <a:t>Promoting incentives</a:t>
              </a:r>
            </a:p>
            <a:p>
              <a:pPr marL="285750" indent="-192024">
                <a:buClr>
                  <a:schemeClr val="accent1"/>
                </a:buClr>
                <a:buFont typeface="Arial"/>
                <a:buChar char="•"/>
              </a:pPr>
              <a:r>
                <a:rPr lang="en-US" sz="1600" dirty="0">
                  <a:solidFill>
                    <a:schemeClr val="tx2"/>
                  </a:solidFill>
                </a:rPr>
                <a:t>Oversight of Implementation</a:t>
              </a:r>
              <a:endParaRPr lang="en-US" sz="1600" dirty="0">
                <a:solidFill>
                  <a:srgbClr val="002060"/>
                </a:solidFill>
              </a:endParaRPr>
            </a:p>
          </p:txBody>
        </p:sp>
      </p:grpSp>
      <p:grpSp>
        <p:nvGrpSpPr>
          <p:cNvPr id="27" name="Group 26"/>
          <p:cNvGrpSpPr/>
          <p:nvPr/>
        </p:nvGrpSpPr>
        <p:grpSpPr>
          <a:xfrm>
            <a:off x="4767890" y="1183416"/>
            <a:ext cx="3665755" cy="3864785"/>
            <a:chOff x="491995" y="1226911"/>
            <a:chExt cx="3665755" cy="3985148"/>
          </a:xfrm>
        </p:grpSpPr>
        <p:sp>
          <p:nvSpPr>
            <p:cNvPr id="28" name="Rectangle 27"/>
            <p:cNvSpPr/>
            <p:nvPr/>
          </p:nvSpPr>
          <p:spPr>
            <a:xfrm>
              <a:off x="514897" y="1226911"/>
              <a:ext cx="3608059" cy="3985148"/>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14897" y="1226911"/>
              <a:ext cx="3608059" cy="46114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 PLATFORM</a:t>
              </a:r>
            </a:p>
          </p:txBody>
        </p:sp>
        <p:sp>
          <p:nvSpPr>
            <p:cNvPr id="30" name="TextBox 29"/>
            <p:cNvSpPr txBox="1"/>
            <p:nvPr/>
          </p:nvSpPr>
          <p:spPr>
            <a:xfrm>
              <a:off x="491995" y="1761858"/>
              <a:ext cx="3665755" cy="1908400"/>
            </a:xfrm>
            <a:prstGeom prst="rect">
              <a:avLst/>
            </a:prstGeom>
            <a:noFill/>
          </p:spPr>
          <p:txBody>
            <a:bodyPr wrap="square" lIns="0" tIns="0" rIns="0" bIns="0" rtlCol="0">
              <a:spAutoFit/>
            </a:bodyPr>
            <a:lstStyle/>
            <a:p>
              <a:pPr marL="285750" indent="-192024">
                <a:buClr>
                  <a:schemeClr val="accent1"/>
                </a:buClr>
                <a:buFont typeface="Arial"/>
                <a:buChar char="•"/>
              </a:pPr>
              <a:r>
                <a:rPr lang="en-US" sz="1600" dirty="0">
                  <a:solidFill>
                    <a:schemeClr val="tx2"/>
                  </a:solidFill>
                </a:rPr>
                <a:t>A user-friendly, secure, state-of-the art data sharing and computing platform</a:t>
              </a:r>
            </a:p>
            <a:p>
              <a:pPr marL="285750" indent="-192024">
                <a:buClr>
                  <a:schemeClr val="accent1"/>
                </a:buClr>
                <a:buFont typeface="Arial"/>
                <a:buChar char="•"/>
              </a:pPr>
              <a:r>
                <a:rPr lang="en-US" sz="1600" dirty="0">
                  <a:solidFill>
                    <a:schemeClr val="tx2"/>
                  </a:solidFill>
                </a:rPr>
                <a:t>Serving the international community, including trials from any disease, country, sponsor, funder, or investigator</a:t>
              </a:r>
            </a:p>
            <a:p>
              <a:pPr marL="548640" lvl="1" indent="-192024">
                <a:buClr>
                  <a:schemeClr val="accent1"/>
                </a:buClr>
                <a:buFont typeface="Lucida Grande"/>
                <a:buChar char="-"/>
              </a:pPr>
              <a:r>
                <a:rPr lang="en-US" sz="1400" dirty="0">
                  <a:solidFill>
                    <a:schemeClr val="tx2"/>
                  </a:solidFill>
                </a:rPr>
                <a:t>Open search</a:t>
              </a:r>
            </a:p>
            <a:p>
              <a:pPr marL="548640" lvl="1" indent="-192024">
                <a:buClr>
                  <a:schemeClr val="accent1"/>
                </a:buClr>
                <a:buFont typeface="Lucida Grande"/>
                <a:buChar char="-"/>
              </a:pPr>
              <a:r>
                <a:rPr lang="en-US" sz="1400" dirty="0">
                  <a:solidFill>
                    <a:schemeClr val="tx2"/>
                  </a:solidFill>
                </a:rPr>
                <a:t>Robust security</a:t>
              </a:r>
            </a:p>
            <a:p>
              <a:pPr marL="548640" lvl="1" indent="-192024">
                <a:buClr>
                  <a:schemeClr val="accent1"/>
                </a:buClr>
                <a:buFont typeface="Lucida Grande"/>
                <a:buChar char="-"/>
              </a:pPr>
              <a:r>
                <a:rPr lang="en-US" sz="1400" dirty="0">
                  <a:solidFill>
                    <a:schemeClr val="tx2"/>
                  </a:solidFill>
                </a:rPr>
                <a:t>Modern tools and technologies</a:t>
              </a:r>
            </a:p>
          </p:txBody>
        </p:sp>
      </p:grpSp>
      <p:sp>
        <p:nvSpPr>
          <p:cNvPr id="3" name="Footer Placeholder 2"/>
          <p:cNvSpPr>
            <a:spLocks noGrp="1"/>
          </p:cNvSpPr>
          <p:nvPr>
            <p:ph type="ftr" sz="quarter" idx="11"/>
          </p:nvPr>
        </p:nvSpPr>
        <p:spPr/>
        <p:txBody>
          <a:bodyPr/>
          <a:lstStyle/>
          <a:p>
            <a:r>
              <a:rPr lang="en-US"/>
              <a:t>CONFIDENTIAL - Not for distribution </a:t>
            </a:r>
          </a:p>
        </p:txBody>
      </p:sp>
    </p:spTree>
    <p:extLst>
      <p:ext uri="{BB962C8B-B14F-4D97-AF65-F5344CB8AC3E}">
        <p14:creationId xmlns:p14="http://schemas.microsoft.com/office/powerpoint/2010/main" val="26504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F27F22-DDF1-EF4D-B283-8D1CE0C0E346}"/>
              </a:ext>
            </a:extLst>
          </p:cNvPr>
          <p:cNvSpPr>
            <a:spLocks noGrp="1"/>
          </p:cNvSpPr>
          <p:nvPr>
            <p:ph type="title"/>
          </p:nvPr>
        </p:nvSpPr>
        <p:spPr>
          <a:xfrm>
            <a:off x="805219" y="312194"/>
            <a:ext cx="7362968" cy="757450"/>
          </a:xfrm>
        </p:spPr>
        <p:txBody>
          <a:bodyPr>
            <a:normAutofit/>
          </a:bodyPr>
          <a:lstStyle/>
          <a:p>
            <a:r>
              <a:rPr lang="en-US" dirty="0"/>
              <a:t>Approaches to Sharing Human Data</a:t>
            </a:r>
          </a:p>
        </p:txBody>
      </p:sp>
      <p:graphicFrame>
        <p:nvGraphicFramePr>
          <p:cNvPr id="5" name="Table 4">
            <a:extLst>
              <a:ext uri="{FF2B5EF4-FFF2-40B4-BE49-F238E27FC236}">
                <a16:creationId xmlns:a16="http://schemas.microsoft.com/office/drawing/2014/main" id="{BE1716DA-C60A-994C-8A06-F1BAC9F9A892}"/>
              </a:ext>
            </a:extLst>
          </p:cNvPr>
          <p:cNvGraphicFramePr>
            <a:graphicFrameLocks noGrp="1"/>
          </p:cNvGraphicFramePr>
          <p:nvPr/>
        </p:nvGraphicFramePr>
        <p:xfrm>
          <a:off x="195942" y="1254504"/>
          <a:ext cx="8320261" cy="3679162"/>
        </p:xfrm>
        <a:graphic>
          <a:graphicData uri="http://schemas.openxmlformats.org/drawingml/2006/table">
            <a:tbl>
              <a:tblPr firstRow="1" bandRow="1">
                <a:tableStyleId>{5C22544A-7EE6-4342-B048-85BDC9FD1C3A}</a:tableStyleId>
              </a:tblPr>
              <a:tblGrid>
                <a:gridCol w="2167963">
                  <a:extLst>
                    <a:ext uri="{9D8B030D-6E8A-4147-A177-3AD203B41FA5}">
                      <a16:colId xmlns:a16="http://schemas.microsoft.com/office/drawing/2014/main" val="763634045"/>
                    </a:ext>
                  </a:extLst>
                </a:gridCol>
                <a:gridCol w="6152298">
                  <a:extLst>
                    <a:ext uri="{9D8B030D-6E8A-4147-A177-3AD203B41FA5}">
                      <a16:colId xmlns:a16="http://schemas.microsoft.com/office/drawing/2014/main" val="3938066000"/>
                    </a:ext>
                  </a:extLst>
                </a:gridCol>
              </a:tblGrid>
              <a:tr h="685193">
                <a:tc>
                  <a:txBody>
                    <a:bodyPr/>
                    <a:lstStyle/>
                    <a:p>
                      <a:pPr algn="l"/>
                      <a:r>
                        <a:rPr lang="en-US" sz="1800" b="1" dirty="0"/>
                        <a:t>Type</a:t>
                      </a:r>
                    </a:p>
                  </a:txBody>
                  <a:tcPr/>
                </a:tc>
                <a:tc>
                  <a:txBody>
                    <a:bodyPr/>
                    <a:lstStyle/>
                    <a:p>
                      <a:pPr algn="l"/>
                      <a:r>
                        <a:rPr lang="en-US" sz="1800" dirty="0"/>
                        <a:t>Key Features</a:t>
                      </a:r>
                    </a:p>
                  </a:txBody>
                  <a:tcPr/>
                </a:tc>
                <a:extLst>
                  <a:ext uri="{0D108BD9-81ED-4DB2-BD59-A6C34878D82A}">
                    <a16:rowId xmlns:a16="http://schemas.microsoft.com/office/drawing/2014/main" val="2519817701"/>
                  </a:ext>
                </a:extLst>
              </a:tr>
              <a:tr h="659336">
                <a:tc>
                  <a:txBody>
                    <a:bodyPr/>
                    <a:lstStyle/>
                    <a:p>
                      <a:r>
                        <a:rPr lang="en-US" sz="2100" b="1" dirty="0"/>
                        <a:t>Open access</a:t>
                      </a:r>
                    </a:p>
                  </a:txBody>
                  <a:tcPr/>
                </a:tc>
                <a:tc>
                  <a:txBody>
                    <a:bodyPr/>
                    <a:lstStyle/>
                    <a:p>
                      <a:pPr algn="l"/>
                      <a:r>
                        <a:rPr lang="en-US" sz="1600" dirty="0"/>
                        <a:t>Anyone can access, simple account creation, simple on-line Data Use Agreement (DUA) </a:t>
                      </a:r>
                    </a:p>
                  </a:txBody>
                  <a:tcPr/>
                </a:tc>
                <a:extLst>
                  <a:ext uri="{0D108BD9-81ED-4DB2-BD59-A6C34878D82A}">
                    <a16:rowId xmlns:a16="http://schemas.microsoft.com/office/drawing/2014/main" val="3910288120"/>
                  </a:ext>
                </a:extLst>
              </a:tr>
              <a:tr h="1421936">
                <a:tc>
                  <a:txBody>
                    <a:bodyPr/>
                    <a:lstStyle/>
                    <a:p>
                      <a:r>
                        <a:rPr lang="en-US" sz="2100" b="1" dirty="0"/>
                        <a:t>Managed access </a:t>
                      </a:r>
                    </a:p>
                    <a:p>
                      <a:r>
                        <a:rPr lang="en-US" sz="2100" b="1" dirty="0"/>
                        <a:t>(Gate keeping)</a:t>
                      </a:r>
                    </a:p>
                  </a:txBody>
                  <a:tcPr/>
                </a:tc>
                <a:tc>
                  <a:txBody>
                    <a:bodyPr/>
                    <a:lstStyle/>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for scientific purposes only (standard request form) </a:t>
                      </a:r>
                    </a:p>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(independent) review process</a:t>
                      </a:r>
                    </a:p>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secure environment for data access</a:t>
                      </a:r>
                    </a:p>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clear legal framework</a:t>
                      </a:r>
                    </a:p>
                  </a:txBody>
                  <a:tcPr/>
                </a:tc>
                <a:extLst>
                  <a:ext uri="{0D108BD9-81ED-4DB2-BD59-A6C34878D82A}">
                    <a16:rowId xmlns:a16="http://schemas.microsoft.com/office/drawing/2014/main" val="3566548873"/>
                  </a:ext>
                </a:extLst>
              </a:tr>
              <a:tr h="912697">
                <a:tc>
                  <a:txBody>
                    <a:bodyPr/>
                    <a:lstStyle/>
                    <a:p>
                      <a:r>
                        <a:rPr lang="en-US" sz="2100" b="0" dirty="0"/>
                        <a:t>Restricted access</a:t>
                      </a:r>
                    </a:p>
                  </a:txBody>
                  <a:tcPr/>
                </a:tc>
                <a:tc>
                  <a:txBody>
                    <a:bodyPr/>
                    <a:lstStyle/>
                    <a:p>
                      <a:r>
                        <a:rPr lang="en-US" sz="1600" dirty="0"/>
                        <a:t>Invitation only, access only to those who provide data </a:t>
                      </a:r>
                    </a:p>
                  </a:txBody>
                  <a:tcPr/>
                </a:tc>
                <a:extLst>
                  <a:ext uri="{0D108BD9-81ED-4DB2-BD59-A6C34878D82A}">
                    <a16:rowId xmlns:a16="http://schemas.microsoft.com/office/drawing/2014/main" val="3280144195"/>
                  </a:ext>
                </a:extLst>
              </a:tr>
            </a:tbl>
          </a:graphicData>
        </a:graphic>
      </p:graphicFrame>
    </p:spTree>
    <p:extLst>
      <p:ext uri="{BB962C8B-B14F-4D97-AF65-F5344CB8AC3E}">
        <p14:creationId xmlns:p14="http://schemas.microsoft.com/office/powerpoint/2010/main" val="120145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F27F22-DDF1-EF4D-B283-8D1CE0C0E346}"/>
              </a:ext>
            </a:extLst>
          </p:cNvPr>
          <p:cNvSpPr>
            <a:spLocks noGrp="1"/>
          </p:cNvSpPr>
          <p:nvPr>
            <p:ph type="title"/>
          </p:nvPr>
        </p:nvSpPr>
        <p:spPr>
          <a:xfrm>
            <a:off x="805219" y="312194"/>
            <a:ext cx="7362968" cy="757450"/>
          </a:xfrm>
        </p:spPr>
        <p:txBody>
          <a:bodyPr>
            <a:normAutofit/>
          </a:bodyPr>
          <a:lstStyle/>
          <a:p>
            <a:r>
              <a:rPr lang="en-US" dirty="0"/>
              <a:t>Platform Types </a:t>
            </a:r>
          </a:p>
        </p:txBody>
      </p:sp>
      <p:graphicFrame>
        <p:nvGraphicFramePr>
          <p:cNvPr id="5" name="Table 4">
            <a:extLst>
              <a:ext uri="{FF2B5EF4-FFF2-40B4-BE49-F238E27FC236}">
                <a16:creationId xmlns:a16="http://schemas.microsoft.com/office/drawing/2014/main" id="{BE1716DA-C60A-994C-8A06-F1BAC9F9A892}"/>
              </a:ext>
            </a:extLst>
          </p:cNvPr>
          <p:cNvGraphicFramePr>
            <a:graphicFrameLocks noGrp="1"/>
          </p:cNvGraphicFramePr>
          <p:nvPr/>
        </p:nvGraphicFramePr>
        <p:xfrm>
          <a:off x="233465" y="1293779"/>
          <a:ext cx="8579577" cy="3741755"/>
        </p:xfrm>
        <a:graphic>
          <a:graphicData uri="http://schemas.openxmlformats.org/drawingml/2006/table">
            <a:tbl>
              <a:tblPr firstRow="1" bandRow="1">
                <a:tableStyleId>{5C22544A-7EE6-4342-B048-85BDC9FD1C3A}</a:tableStyleId>
              </a:tblPr>
              <a:tblGrid>
                <a:gridCol w="1752437">
                  <a:extLst>
                    <a:ext uri="{9D8B030D-6E8A-4147-A177-3AD203B41FA5}">
                      <a16:colId xmlns:a16="http://schemas.microsoft.com/office/drawing/2014/main" val="763634045"/>
                    </a:ext>
                  </a:extLst>
                </a:gridCol>
                <a:gridCol w="3585633">
                  <a:extLst>
                    <a:ext uri="{9D8B030D-6E8A-4147-A177-3AD203B41FA5}">
                      <a16:colId xmlns:a16="http://schemas.microsoft.com/office/drawing/2014/main" val="3938066000"/>
                    </a:ext>
                  </a:extLst>
                </a:gridCol>
                <a:gridCol w="3241507">
                  <a:extLst>
                    <a:ext uri="{9D8B030D-6E8A-4147-A177-3AD203B41FA5}">
                      <a16:colId xmlns:a16="http://schemas.microsoft.com/office/drawing/2014/main" val="1101248182"/>
                    </a:ext>
                  </a:extLst>
                </a:gridCol>
              </a:tblGrid>
              <a:tr h="701343">
                <a:tc>
                  <a:txBody>
                    <a:bodyPr/>
                    <a:lstStyle/>
                    <a:p>
                      <a:pPr algn="l"/>
                      <a:r>
                        <a:rPr lang="en-US" sz="1800" b="1" dirty="0"/>
                        <a:t>Type</a:t>
                      </a:r>
                    </a:p>
                  </a:txBody>
                  <a:tcPr/>
                </a:tc>
                <a:tc>
                  <a:txBody>
                    <a:bodyPr/>
                    <a:lstStyle/>
                    <a:p>
                      <a:pPr algn="l"/>
                      <a:r>
                        <a:rPr lang="en-US" sz="1800" dirty="0"/>
                        <a:t>Key Features</a:t>
                      </a:r>
                    </a:p>
                  </a:txBody>
                  <a:tcPr/>
                </a:tc>
                <a:tc>
                  <a:txBody>
                    <a:bodyPr/>
                    <a:lstStyle/>
                    <a:p>
                      <a:pPr algn="l"/>
                      <a:r>
                        <a:rPr lang="en-US" sz="1800" dirty="0"/>
                        <a:t>Examples </a:t>
                      </a:r>
                    </a:p>
                  </a:txBody>
                  <a:tcPr/>
                </a:tc>
                <a:extLst>
                  <a:ext uri="{0D108BD9-81ED-4DB2-BD59-A6C34878D82A}">
                    <a16:rowId xmlns:a16="http://schemas.microsoft.com/office/drawing/2014/main" val="2519817701"/>
                  </a:ext>
                </a:extLst>
              </a:tr>
              <a:tr h="1503563">
                <a:tc>
                  <a:txBody>
                    <a:bodyPr/>
                    <a:lstStyle/>
                    <a:p>
                      <a:r>
                        <a:rPr lang="en-US" sz="2100" b="1" dirty="0"/>
                        <a:t>Broad and generalist repositories </a:t>
                      </a:r>
                    </a:p>
                    <a:p>
                      <a:endParaRPr lang="en-US" sz="2100" b="1" dirty="0"/>
                    </a:p>
                  </a:txBody>
                  <a:tcPr/>
                </a:tc>
                <a:tc>
                  <a:txBody>
                    <a:bodyPr/>
                    <a:lstStyle/>
                    <a:p>
                      <a:pPr algn="l"/>
                      <a:r>
                        <a:rPr lang="en-US" sz="1800" dirty="0"/>
                        <a:t>Accept all data types regardless of therapeutic area or domain </a:t>
                      </a:r>
                    </a:p>
                  </a:txBody>
                  <a:tcPr/>
                </a:tc>
                <a:tc>
                  <a:txBody>
                    <a:bodyPr/>
                    <a:lstStyle/>
                    <a:p>
                      <a:pPr algn="l"/>
                      <a:r>
                        <a:rPr lang="en-US" sz="1600" dirty="0"/>
                        <a:t>NIH generalist repositories (GREI):</a:t>
                      </a:r>
                    </a:p>
                    <a:p>
                      <a:pPr marL="342900" indent="-342900" algn="l">
                        <a:buFont typeface="Arial" panose="020B0604020202020204" pitchFamily="34" charset="0"/>
                        <a:buChar char="•"/>
                      </a:pPr>
                      <a:r>
                        <a:rPr lang="en-US" sz="1600" dirty="0"/>
                        <a:t>Dryad</a:t>
                      </a:r>
                    </a:p>
                    <a:p>
                      <a:pPr marL="342900" indent="-342900" algn="l">
                        <a:buFont typeface="Arial" panose="020B0604020202020204" pitchFamily="34" charset="0"/>
                        <a:buChar char="•"/>
                      </a:pPr>
                      <a:r>
                        <a:rPr lang="en-US" sz="1600" dirty="0" err="1"/>
                        <a:t>Figshare</a:t>
                      </a:r>
                      <a:endParaRPr lang="en-US" sz="1600" dirty="0"/>
                    </a:p>
                    <a:p>
                      <a:pPr marL="342900" indent="-342900" algn="l">
                        <a:buFont typeface="Arial" panose="020B0604020202020204" pitchFamily="34" charset="0"/>
                        <a:buChar char="•"/>
                      </a:pPr>
                      <a:r>
                        <a:rPr lang="en-US" sz="1600" dirty="0"/>
                        <a:t>OSF</a:t>
                      </a:r>
                    </a:p>
                    <a:p>
                      <a:pPr marL="342900" indent="-342900" algn="l">
                        <a:buFont typeface="Arial" panose="020B0604020202020204" pitchFamily="34" charset="0"/>
                        <a:buChar char="•"/>
                      </a:pPr>
                      <a:r>
                        <a:rPr lang="en-US" sz="1800" b="1" dirty="0" err="1"/>
                        <a:t>Vivli</a:t>
                      </a:r>
                      <a:r>
                        <a:rPr lang="en-US" sz="1800" b="1" dirty="0"/>
                        <a:t> </a:t>
                      </a:r>
                    </a:p>
                    <a:p>
                      <a:pPr marL="342900" indent="-342900" algn="l">
                        <a:buFont typeface="Arial" panose="020B0604020202020204" pitchFamily="34" charset="0"/>
                        <a:buChar char="•"/>
                      </a:pPr>
                      <a:r>
                        <a:rPr lang="en-US" sz="1600" dirty="0" err="1"/>
                        <a:t>Zenodo</a:t>
                      </a:r>
                      <a:endParaRPr lang="en-US" sz="1600" dirty="0"/>
                    </a:p>
                  </a:txBody>
                  <a:tcPr/>
                </a:tc>
                <a:extLst>
                  <a:ext uri="{0D108BD9-81ED-4DB2-BD59-A6C34878D82A}">
                    <a16:rowId xmlns:a16="http://schemas.microsoft.com/office/drawing/2014/main" val="3910288120"/>
                  </a:ext>
                </a:extLst>
              </a:tr>
              <a:tr h="1455452">
                <a:tc>
                  <a:txBody>
                    <a:bodyPr/>
                    <a:lstStyle/>
                    <a:p>
                      <a:r>
                        <a:rPr lang="en-US" sz="2100" b="1" dirty="0"/>
                        <a:t>Specific or focused repository </a:t>
                      </a:r>
                    </a:p>
                  </a:txBody>
                  <a:tcPr/>
                </a:tc>
                <a:tc>
                  <a:txBody>
                    <a:bodyPr/>
                    <a:lstStyle/>
                    <a:p>
                      <a:pPr marL="0" indent="0">
                        <a:buFont typeface="Arial" panose="020B0604020202020204" pitchFamily="34" charset="0"/>
                        <a:buNone/>
                      </a:pPr>
                      <a:r>
                        <a:rPr lang="en-US" sz="1800" b="0" i="0" u="none" strike="noStrike" kern="1200" dirty="0">
                          <a:solidFill>
                            <a:schemeClr val="dk1"/>
                          </a:solidFill>
                          <a:effectLst/>
                          <a:latin typeface="+mn-lt"/>
                          <a:ea typeface="+mn-ea"/>
                          <a:cs typeface="+mn-cs"/>
                        </a:rPr>
                        <a:t>Accepts only certain data types or has a specific disease focus </a:t>
                      </a:r>
                    </a:p>
                  </a:txBody>
                  <a:tcPr/>
                </a:tc>
                <a:tc>
                  <a:txBody>
                    <a:bodyPr/>
                    <a:lstStyle/>
                    <a:p>
                      <a:pPr marL="285750" indent="-285750">
                        <a:buFont typeface="Arial" panose="020B0604020202020204" pitchFamily="34" charset="0"/>
                        <a:buChar char="•"/>
                      </a:pPr>
                      <a:r>
                        <a:rPr lang="en-US" sz="1800" b="1" i="0" u="none" strike="noStrike" kern="1200" dirty="0">
                          <a:solidFill>
                            <a:schemeClr val="dk1"/>
                          </a:solidFill>
                          <a:effectLst/>
                          <a:latin typeface="+mn-lt"/>
                          <a:ea typeface="+mn-ea"/>
                          <a:cs typeface="+mn-cs"/>
                        </a:rPr>
                        <a:t>AMR Registry – </a:t>
                      </a:r>
                      <a:r>
                        <a:rPr lang="en-US" sz="1800" b="1" i="0" u="none" strike="noStrike" kern="1200" dirty="0" err="1">
                          <a:solidFill>
                            <a:schemeClr val="dk1"/>
                          </a:solidFill>
                          <a:effectLst/>
                          <a:latin typeface="+mn-lt"/>
                          <a:ea typeface="+mn-ea"/>
                          <a:cs typeface="+mn-cs"/>
                        </a:rPr>
                        <a:t>Vivli</a:t>
                      </a:r>
                      <a:r>
                        <a:rPr lang="en-US" sz="1800" b="1" i="0" u="none" strike="noStrike" kern="1200" dirty="0">
                          <a:solidFill>
                            <a:schemeClr val="dk1"/>
                          </a:solidFill>
                          <a:effectLst/>
                          <a:latin typeface="+mn-lt"/>
                          <a:ea typeface="+mn-ea"/>
                          <a:cs typeface="+mn-cs"/>
                        </a:rPr>
                        <a:t> </a:t>
                      </a:r>
                    </a:p>
                    <a:p>
                      <a:pPr marL="285750" indent="-285750">
                        <a:buFont typeface="Arial" panose="020B0604020202020204" pitchFamily="34" charset="0"/>
                        <a:buChar char="•"/>
                      </a:pPr>
                      <a:r>
                        <a:rPr lang="en-US" sz="1600" b="0" i="0" u="none" strike="noStrike" kern="1200" dirty="0" err="1">
                          <a:solidFill>
                            <a:schemeClr val="dk1"/>
                          </a:solidFill>
                          <a:effectLst/>
                          <a:latin typeface="+mn-lt"/>
                          <a:ea typeface="+mn-ea"/>
                          <a:cs typeface="+mn-cs"/>
                        </a:rPr>
                        <a:t>Github</a:t>
                      </a:r>
                      <a:r>
                        <a:rPr lang="en-US" sz="1600" b="0" i="0" u="none" strike="noStrike" kern="1200" dirty="0">
                          <a:solidFill>
                            <a:schemeClr val="dk1"/>
                          </a:solidFill>
                          <a:effectLst/>
                          <a:latin typeface="+mn-lt"/>
                          <a:ea typeface="+mn-ea"/>
                          <a:cs typeface="+mn-cs"/>
                        </a:rPr>
                        <a:t> – code </a:t>
                      </a:r>
                    </a:p>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IDDO (Malaria)</a:t>
                      </a:r>
                    </a:p>
                    <a:p>
                      <a:pPr marL="285750" indent="-285750">
                        <a:buFont typeface="Arial" panose="020B0604020202020204" pitchFamily="34" charset="0"/>
                        <a:buChar char="•"/>
                      </a:pPr>
                      <a:r>
                        <a:rPr lang="en-US" sz="1600" b="0" i="0" u="none" strike="noStrike" kern="1200" dirty="0">
                          <a:solidFill>
                            <a:schemeClr val="dk1"/>
                          </a:solidFill>
                          <a:effectLst/>
                          <a:latin typeface="+mn-lt"/>
                          <a:ea typeface="+mn-ea"/>
                          <a:cs typeface="+mn-cs"/>
                        </a:rPr>
                        <a:t>VISTA-Stroke</a:t>
                      </a:r>
                    </a:p>
                  </a:txBody>
                  <a:tcPr/>
                </a:tc>
                <a:extLst>
                  <a:ext uri="{0D108BD9-81ED-4DB2-BD59-A6C34878D82A}">
                    <a16:rowId xmlns:a16="http://schemas.microsoft.com/office/drawing/2014/main" val="3566548873"/>
                  </a:ext>
                </a:extLst>
              </a:tr>
            </a:tbl>
          </a:graphicData>
        </a:graphic>
      </p:graphicFrame>
    </p:spTree>
    <p:extLst>
      <p:ext uri="{BB962C8B-B14F-4D97-AF65-F5344CB8AC3E}">
        <p14:creationId xmlns:p14="http://schemas.microsoft.com/office/powerpoint/2010/main" val="1320033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Logo, company name&#10;&#10;Description automatically generated">
            <a:extLst>
              <a:ext uri="{FF2B5EF4-FFF2-40B4-BE49-F238E27FC236}">
                <a16:creationId xmlns:a16="http://schemas.microsoft.com/office/drawing/2014/main" id="{9E23CCF3-34BA-4E7E-8193-2F01F671402E}"/>
              </a:ext>
            </a:extLst>
          </p:cNvPr>
          <p:cNvPicPr>
            <a:picLocks noChangeAspect="1"/>
          </p:cNvPicPr>
          <p:nvPr/>
        </p:nvPicPr>
        <p:blipFill>
          <a:blip r:embed="rId3"/>
          <a:stretch>
            <a:fillRect/>
          </a:stretch>
        </p:blipFill>
        <p:spPr>
          <a:xfrm>
            <a:off x="4975588" y="802491"/>
            <a:ext cx="950063" cy="430809"/>
          </a:xfrm>
          <a:prstGeom prst="rect">
            <a:avLst/>
          </a:prstGeom>
        </p:spPr>
      </p:pic>
      <p:sp>
        <p:nvSpPr>
          <p:cNvPr id="2" name="Title 1">
            <a:extLst>
              <a:ext uri="{FF2B5EF4-FFF2-40B4-BE49-F238E27FC236}">
                <a16:creationId xmlns:a16="http://schemas.microsoft.com/office/drawing/2014/main" id="{1C16C361-CF6C-5F4E-BD49-68FD7AFCAA85}"/>
              </a:ext>
            </a:extLst>
          </p:cNvPr>
          <p:cNvSpPr>
            <a:spLocks noGrp="1"/>
          </p:cNvSpPr>
          <p:nvPr>
            <p:ph type="title"/>
          </p:nvPr>
        </p:nvSpPr>
        <p:spPr>
          <a:xfrm>
            <a:off x="255182" y="-147567"/>
            <a:ext cx="8229600" cy="1063229"/>
          </a:xfrm>
        </p:spPr>
        <p:txBody>
          <a:bodyPr/>
          <a:lstStyle/>
          <a:p>
            <a:pPr>
              <a:spcBef>
                <a:spcPts val="0"/>
              </a:spcBef>
            </a:pPr>
            <a:r>
              <a:rPr lang="en-US" dirty="0"/>
              <a:t>Vivli Industry Members </a:t>
            </a:r>
          </a:p>
        </p:txBody>
      </p:sp>
      <p:pic>
        <p:nvPicPr>
          <p:cNvPr id="6" name="Picture 5">
            <a:extLst>
              <a:ext uri="{FF2B5EF4-FFF2-40B4-BE49-F238E27FC236}">
                <a16:creationId xmlns:a16="http://schemas.microsoft.com/office/drawing/2014/main" id="{E934B17B-D755-4719-A6DB-202D98C013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632" y="802491"/>
            <a:ext cx="1178658" cy="407173"/>
          </a:xfrm>
          <a:prstGeom prst="rect">
            <a:avLst/>
          </a:prstGeom>
        </p:spPr>
      </p:pic>
      <p:pic>
        <p:nvPicPr>
          <p:cNvPr id="12" name="Picture 11" descr="A picture containing clipart&#10;&#10;Description generated with very high confidence">
            <a:extLst>
              <a:ext uri="{FF2B5EF4-FFF2-40B4-BE49-F238E27FC236}">
                <a16:creationId xmlns:a16="http://schemas.microsoft.com/office/drawing/2014/main" id="{FB88C377-E1A1-4167-ACCD-28EC1086A9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783" y="3738193"/>
            <a:ext cx="1238356" cy="445985"/>
          </a:xfrm>
          <a:prstGeom prst="rect">
            <a:avLst/>
          </a:prstGeom>
        </p:spPr>
      </p:pic>
      <p:pic>
        <p:nvPicPr>
          <p:cNvPr id="20" name="Picture 19">
            <a:extLst>
              <a:ext uri="{FF2B5EF4-FFF2-40B4-BE49-F238E27FC236}">
                <a16:creationId xmlns:a16="http://schemas.microsoft.com/office/drawing/2014/main" id="{40997708-6296-4BEA-8187-E3C5F379CA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1026" y="1746080"/>
            <a:ext cx="1288207" cy="606215"/>
          </a:xfrm>
          <a:prstGeom prst="rect">
            <a:avLst/>
          </a:prstGeom>
        </p:spPr>
      </p:pic>
      <p:pic>
        <p:nvPicPr>
          <p:cNvPr id="34" name="Picture 33" descr="A picture containing clipart&#10;&#10;Description generated with very high confidence">
            <a:extLst>
              <a:ext uri="{FF2B5EF4-FFF2-40B4-BE49-F238E27FC236}">
                <a16:creationId xmlns:a16="http://schemas.microsoft.com/office/drawing/2014/main" id="{B8F72699-F004-4590-A6A4-943A54E4F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0690" y="3760560"/>
            <a:ext cx="1043075" cy="375565"/>
          </a:xfrm>
          <a:prstGeom prst="rect">
            <a:avLst/>
          </a:prstGeom>
        </p:spPr>
      </p:pic>
      <p:pic>
        <p:nvPicPr>
          <p:cNvPr id="5" name="Picture 4">
            <a:extLst>
              <a:ext uri="{FF2B5EF4-FFF2-40B4-BE49-F238E27FC236}">
                <a16:creationId xmlns:a16="http://schemas.microsoft.com/office/drawing/2014/main" id="{C595F02A-771D-45B2-9D0C-27F0B38F69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67187" y="802491"/>
            <a:ext cx="1655884" cy="477395"/>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0FC90865-ED0F-460E-AC4E-9C487F95E6E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7956" y="3200884"/>
            <a:ext cx="1122011" cy="340137"/>
          </a:xfrm>
          <a:prstGeom prst="rect">
            <a:avLst/>
          </a:prstGeom>
        </p:spPr>
      </p:pic>
      <p:pic>
        <p:nvPicPr>
          <p:cNvPr id="7" name="Picture 6">
            <a:extLst>
              <a:ext uri="{FF2B5EF4-FFF2-40B4-BE49-F238E27FC236}">
                <a16:creationId xmlns:a16="http://schemas.microsoft.com/office/drawing/2014/main" id="{8311F79F-C343-4B60-9990-37233F877D31}"/>
              </a:ext>
            </a:extLst>
          </p:cNvPr>
          <p:cNvPicPr>
            <a:picLocks noChangeAspect="1"/>
          </p:cNvPicPr>
          <p:nvPr/>
        </p:nvPicPr>
        <p:blipFill rotWithShape="1">
          <a:blip r:embed="rId10"/>
          <a:srcRect b="18080"/>
          <a:stretch/>
        </p:blipFill>
        <p:spPr>
          <a:xfrm>
            <a:off x="2780797" y="3642658"/>
            <a:ext cx="887433" cy="512704"/>
          </a:xfrm>
          <a:prstGeom prst="rect">
            <a:avLst/>
          </a:prstGeom>
        </p:spPr>
      </p:pic>
      <p:pic>
        <p:nvPicPr>
          <p:cNvPr id="9" name="Picture 8">
            <a:extLst>
              <a:ext uri="{FF2B5EF4-FFF2-40B4-BE49-F238E27FC236}">
                <a16:creationId xmlns:a16="http://schemas.microsoft.com/office/drawing/2014/main" id="{E811232B-1B31-4E07-A4DC-4C9B917C9E64}"/>
              </a:ext>
            </a:extLst>
          </p:cNvPr>
          <p:cNvPicPr>
            <a:picLocks noChangeAspect="1"/>
          </p:cNvPicPr>
          <p:nvPr/>
        </p:nvPicPr>
        <p:blipFill>
          <a:blip r:embed="rId11"/>
          <a:stretch>
            <a:fillRect/>
          </a:stretch>
        </p:blipFill>
        <p:spPr>
          <a:xfrm>
            <a:off x="2490299" y="2886791"/>
            <a:ext cx="1409660" cy="350536"/>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04A874C5-1D5E-4352-B3CF-2C87B3BABD1B}"/>
              </a:ext>
            </a:extLst>
          </p:cNvPr>
          <p:cNvPicPr>
            <a:picLocks noChangeAspect="1"/>
          </p:cNvPicPr>
          <p:nvPr/>
        </p:nvPicPr>
        <p:blipFill rotWithShape="1">
          <a:blip r:embed="rId12"/>
          <a:srcRect l="27342" t="25002" r="26453" b="28632"/>
          <a:stretch/>
        </p:blipFill>
        <p:spPr>
          <a:xfrm>
            <a:off x="7233009" y="3199694"/>
            <a:ext cx="1138437" cy="379187"/>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303E831E-0944-4FC8-B536-A1D3F28606EC}"/>
              </a:ext>
            </a:extLst>
          </p:cNvPr>
          <p:cNvPicPr>
            <a:picLocks noChangeAspect="1"/>
          </p:cNvPicPr>
          <p:nvPr/>
        </p:nvPicPr>
        <p:blipFill>
          <a:blip r:embed="rId13"/>
          <a:stretch>
            <a:fillRect/>
          </a:stretch>
        </p:blipFill>
        <p:spPr>
          <a:xfrm>
            <a:off x="7050751" y="4317804"/>
            <a:ext cx="1502953" cy="282711"/>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12B0FE21-7411-47FF-82A8-6177050DBFA4}"/>
              </a:ext>
            </a:extLst>
          </p:cNvPr>
          <p:cNvPicPr>
            <a:picLocks noChangeAspect="1"/>
          </p:cNvPicPr>
          <p:nvPr/>
        </p:nvPicPr>
        <p:blipFill>
          <a:blip r:embed="rId14"/>
          <a:stretch>
            <a:fillRect/>
          </a:stretch>
        </p:blipFill>
        <p:spPr>
          <a:xfrm>
            <a:off x="4802118" y="3796871"/>
            <a:ext cx="1297003" cy="20427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E8D329C8-BBE4-4D4A-9589-065CDB5EEBCB}"/>
              </a:ext>
            </a:extLst>
          </p:cNvPr>
          <p:cNvPicPr>
            <a:picLocks noChangeAspect="1"/>
          </p:cNvPicPr>
          <p:nvPr/>
        </p:nvPicPr>
        <p:blipFill>
          <a:blip r:embed="rId15"/>
          <a:stretch>
            <a:fillRect/>
          </a:stretch>
        </p:blipFill>
        <p:spPr>
          <a:xfrm>
            <a:off x="5062286" y="4128276"/>
            <a:ext cx="776667" cy="472239"/>
          </a:xfrm>
          <a:prstGeom prst="rect">
            <a:avLst/>
          </a:prstGeom>
        </p:spPr>
      </p:pic>
      <p:pic>
        <p:nvPicPr>
          <p:cNvPr id="17" name="Picture 16" descr="A close up of a logo&#10;&#10;Description automatically generated">
            <a:extLst>
              <a:ext uri="{FF2B5EF4-FFF2-40B4-BE49-F238E27FC236}">
                <a16:creationId xmlns:a16="http://schemas.microsoft.com/office/drawing/2014/main" id="{6779F69A-91A5-49FA-B00E-43F4BD7C4DDD}"/>
              </a:ext>
            </a:extLst>
          </p:cNvPr>
          <p:cNvPicPr>
            <a:picLocks noChangeAspect="1"/>
          </p:cNvPicPr>
          <p:nvPr/>
        </p:nvPicPr>
        <p:blipFill>
          <a:blip r:embed="rId16"/>
          <a:stretch>
            <a:fillRect/>
          </a:stretch>
        </p:blipFill>
        <p:spPr>
          <a:xfrm>
            <a:off x="2660765" y="4123509"/>
            <a:ext cx="1127496" cy="481771"/>
          </a:xfrm>
          <a:prstGeom prst="rect">
            <a:avLst/>
          </a:prstGeom>
        </p:spPr>
      </p:pic>
      <p:pic>
        <p:nvPicPr>
          <p:cNvPr id="19" name="Picture 18" descr="A close up of a sign&#10;&#10;Description automatically generated">
            <a:extLst>
              <a:ext uri="{FF2B5EF4-FFF2-40B4-BE49-F238E27FC236}">
                <a16:creationId xmlns:a16="http://schemas.microsoft.com/office/drawing/2014/main" id="{C1515128-7601-4AB2-85C9-6FE2C3B376BA}"/>
              </a:ext>
            </a:extLst>
          </p:cNvPr>
          <p:cNvPicPr>
            <a:picLocks noChangeAspect="1"/>
          </p:cNvPicPr>
          <p:nvPr/>
        </p:nvPicPr>
        <p:blipFill>
          <a:blip r:embed="rId17"/>
          <a:stretch>
            <a:fillRect/>
          </a:stretch>
        </p:blipFill>
        <p:spPr>
          <a:xfrm>
            <a:off x="7521973" y="2505311"/>
            <a:ext cx="560509" cy="512704"/>
          </a:xfrm>
          <a:prstGeom prst="rect">
            <a:avLst/>
          </a:prstGeom>
        </p:spPr>
      </p:pic>
      <p:pic>
        <p:nvPicPr>
          <p:cNvPr id="27" name="Picture 26" descr="Logo, company name&#10;&#10;Description automatically generated">
            <a:extLst>
              <a:ext uri="{FF2B5EF4-FFF2-40B4-BE49-F238E27FC236}">
                <a16:creationId xmlns:a16="http://schemas.microsoft.com/office/drawing/2014/main" id="{545D21D1-A263-48C8-9112-6DBC09A89FDA}"/>
              </a:ext>
            </a:extLst>
          </p:cNvPr>
          <p:cNvPicPr>
            <a:picLocks noChangeAspect="1"/>
          </p:cNvPicPr>
          <p:nvPr/>
        </p:nvPicPr>
        <p:blipFill>
          <a:blip r:embed="rId18"/>
          <a:stretch>
            <a:fillRect/>
          </a:stretch>
        </p:blipFill>
        <p:spPr>
          <a:xfrm>
            <a:off x="224536" y="2030397"/>
            <a:ext cx="1488850" cy="362925"/>
          </a:xfrm>
          <a:prstGeom prst="rect">
            <a:avLst/>
          </a:prstGeom>
        </p:spPr>
      </p:pic>
      <p:pic>
        <p:nvPicPr>
          <p:cNvPr id="31" name="Picture 30" descr="Logo, company name&#10;&#10;Description automatically generated">
            <a:extLst>
              <a:ext uri="{FF2B5EF4-FFF2-40B4-BE49-F238E27FC236}">
                <a16:creationId xmlns:a16="http://schemas.microsoft.com/office/drawing/2014/main" id="{2C03BB92-AC14-46D8-8A6B-4FA309E37AD8}"/>
              </a:ext>
            </a:extLst>
          </p:cNvPr>
          <p:cNvPicPr>
            <a:picLocks noChangeAspect="1"/>
          </p:cNvPicPr>
          <p:nvPr/>
        </p:nvPicPr>
        <p:blipFill>
          <a:blip r:embed="rId19"/>
          <a:stretch>
            <a:fillRect/>
          </a:stretch>
        </p:blipFill>
        <p:spPr>
          <a:xfrm>
            <a:off x="4991311" y="1360427"/>
            <a:ext cx="918616" cy="613055"/>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386020DE-3C5C-4E71-BE42-0BF424CD036E}"/>
              </a:ext>
            </a:extLst>
          </p:cNvPr>
          <p:cNvPicPr>
            <a:picLocks noChangeAspect="1"/>
          </p:cNvPicPr>
          <p:nvPr/>
        </p:nvPicPr>
        <p:blipFill>
          <a:blip r:embed="rId20"/>
          <a:stretch>
            <a:fillRect/>
          </a:stretch>
        </p:blipFill>
        <p:spPr>
          <a:xfrm>
            <a:off x="2490299" y="3319548"/>
            <a:ext cx="1409660" cy="299019"/>
          </a:xfrm>
          <a:prstGeom prst="rect">
            <a:avLst/>
          </a:prstGeom>
        </p:spPr>
      </p:pic>
      <p:pic>
        <p:nvPicPr>
          <p:cNvPr id="33" name="Picture 32" descr="Logo&#10;&#10;Description automatically generated">
            <a:extLst>
              <a:ext uri="{FF2B5EF4-FFF2-40B4-BE49-F238E27FC236}">
                <a16:creationId xmlns:a16="http://schemas.microsoft.com/office/drawing/2014/main" id="{6EF1C879-C500-49CB-AAF4-2279288F84CD}"/>
              </a:ext>
            </a:extLst>
          </p:cNvPr>
          <p:cNvPicPr>
            <a:picLocks noChangeAspect="1"/>
          </p:cNvPicPr>
          <p:nvPr/>
        </p:nvPicPr>
        <p:blipFill>
          <a:blip r:embed="rId21"/>
          <a:stretch>
            <a:fillRect/>
          </a:stretch>
        </p:blipFill>
        <p:spPr>
          <a:xfrm>
            <a:off x="224536" y="4381349"/>
            <a:ext cx="1563245" cy="219166"/>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4A39AF64-C7E4-4A96-84E9-7AAC5CF1A741}"/>
              </a:ext>
            </a:extLst>
          </p:cNvPr>
          <p:cNvPicPr>
            <a:picLocks noChangeAspect="1"/>
          </p:cNvPicPr>
          <p:nvPr/>
        </p:nvPicPr>
        <p:blipFill>
          <a:blip r:embed="rId22"/>
          <a:stretch>
            <a:fillRect/>
          </a:stretch>
        </p:blipFill>
        <p:spPr>
          <a:xfrm>
            <a:off x="4947823" y="2100609"/>
            <a:ext cx="1005593" cy="383802"/>
          </a:xfrm>
          <a:prstGeom prst="rect">
            <a:avLst/>
          </a:prstGeom>
        </p:spPr>
      </p:pic>
      <p:pic>
        <p:nvPicPr>
          <p:cNvPr id="14" name="Picture 13" descr="Logo&#10;&#10;Description automatically generated">
            <a:extLst>
              <a:ext uri="{FF2B5EF4-FFF2-40B4-BE49-F238E27FC236}">
                <a16:creationId xmlns:a16="http://schemas.microsoft.com/office/drawing/2014/main" id="{B9BF019C-D1C1-4A7C-943F-6A5C51163D65}"/>
              </a:ext>
            </a:extLst>
          </p:cNvPr>
          <p:cNvPicPr>
            <a:picLocks noChangeAspect="1"/>
          </p:cNvPicPr>
          <p:nvPr/>
        </p:nvPicPr>
        <p:blipFill>
          <a:blip r:embed="rId23"/>
          <a:stretch>
            <a:fillRect/>
          </a:stretch>
        </p:blipFill>
        <p:spPr>
          <a:xfrm>
            <a:off x="315165" y="1406836"/>
            <a:ext cx="1307592" cy="426389"/>
          </a:xfrm>
          <a:prstGeom prst="rect">
            <a:avLst/>
          </a:prstGeom>
        </p:spPr>
      </p:pic>
      <p:pic>
        <p:nvPicPr>
          <p:cNvPr id="16" name="Picture 15" descr="Logo&#10;&#10;Description automatically generated">
            <a:extLst>
              <a:ext uri="{FF2B5EF4-FFF2-40B4-BE49-F238E27FC236}">
                <a16:creationId xmlns:a16="http://schemas.microsoft.com/office/drawing/2014/main" id="{7C6C2662-1F5D-47FA-9D89-E54A62A964C2}"/>
              </a:ext>
            </a:extLst>
          </p:cNvPr>
          <p:cNvPicPr>
            <a:picLocks noChangeAspect="1"/>
          </p:cNvPicPr>
          <p:nvPr/>
        </p:nvPicPr>
        <p:blipFill>
          <a:blip r:embed="rId24"/>
          <a:stretch>
            <a:fillRect/>
          </a:stretch>
        </p:blipFill>
        <p:spPr>
          <a:xfrm>
            <a:off x="4983675" y="2611538"/>
            <a:ext cx="933889" cy="385461"/>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DBF89100-AFEF-4EE5-960E-F8E56FFF6EB5}"/>
              </a:ext>
            </a:extLst>
          </p:cNvPr>
          <p:cNvPicPr>
            <a:picLocks noChangeAspect="1"/>
          </p:cNvPicPr>
          <p:nvPr/>
        </p:nvPicPr>
        <p:blipFill>
          <a:blip r:embed="rId25"/>
          <a:stretch>
            <a:fillRect/>
          </a:stretch>
        </p:blipFill>
        <p:spPr>
          <a:xfrm>
            <a:off x="7057802" y="1352143"/>
            <a:ext cx="1488850" cy="283692"/>
          </a:xfrm>
          <a:prstGeom prst="rect">
            <a:avLst/>
          </a:prstGeom>
        </p:spPr>
      </p:pic>
      <p:pic>
        <p:nvPicPr>
          <p:cNvPr id="18" name="Picture 17" descr="Logo, company name&#10;&#10;Description automatically generated">
            <a:extLst>
              <a:ext uri="{FF2B5EF4-FFF2-40B4-BE49-F238E27FC236}">
                <a16:creationId xmlns:a16="http://schemas.microsoft.com/office/drawing/2014/main" id="{E98716E9-0F0A-4062-B6CF-738697AB86C6}"/>
              </a:ext>
            </a:extLst>
          </p:cNvPr>
          <p:cNvPicPr>
            <a:picLocks noChangeAspect="1"/>
          </p:cNvPicPr>
          <p:nvPr/>
        </p:nvPicPr>
        <p:blipFill rotWithShape="1">
          <a:blip r:embed="rId26"/>
          <a:srcRect t="25794" b="16384"/>
          <a:stretch/>
        </p:blipFill>
        <p:spPr>
          <a:xfrm>
            <a:off x="7111905" y="802491"/>
            <a:ext cx="1380645" cy="367973"/>
          </a:xfrm>
          <a:prstGeom prst="rect">
            <a:avLst/>
          </a:prstGeom>
        </p:spPr>
      </p:pic>
      <p:pic>
        <p:nvPicPr>
          <p:cNvPr id="21" name="Picture 20" descr="Text&#10;&#10;Description automatically generated">
            <a:extLst>
              <a:ext uri="{FF2B5EF4-FFF2-40B4-BE49-F238E27FC236}">
                <a16:creationId xmlns:a16="http://schemas.microsoft.com/office/drawing/2014/main" id="{D96C612B-1186-1CF4-0713-6C417025A32E}"/>
              </a:ext>
            </a:extLst>
          </p:cNvPr>
          <p:cNvPicPr>
            <a:picLocks noChangeAspect="1"/>
          </p:cNvPicPr>
          <p:nvPr/>
        </p:nvPicPr>
        <p:blipFill rotWithShape="1">
          <a:blip r:embed="rId27"/>
          <a:srcRect l="8913" t="28507" r="8696" b="28535"/>
          <a:stretch/>
        </p:blipFill>
        <p:spPr>
          <a:xfrm>
            <a:off x="4927391" y="3124126"/>
            <a:ext cx="1046457" cy="545618"/>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F2AB6AEC-246F-76C4-C4AB-F345C7830098}"/>
              </a:ext>
            </a:extLst>
          </p:cNvPr>
          <p:cNvPicPr>
            <a:picLocks noChangeAspect="1"/>
          </p:cNvPicPr>
          <p:nvPr/>
        </p:nvPicPr>
        <p:blipFill>
          <a:blip r:embed="rId28"/>
          <a:stretch>
            <a:fillRect/>
          </a:stretch>
        </p:blipFill>
        <p:spPr>
          <a:xfrm>
            <a:off x="2529032" y="2352295"/>
            <a:ext cx="1332194" cy="370054"/>
          </a:xfrm>
          <a:prstGeom prst="rect">
            <a:avLst/>
          </a:prstGeom>
        </p:spPr>
      </p:pic>
      <p:pic>
        <p:nvPicPr>
          <p:cNvPr id="24" name="Picture 23">
            <a:extLst>
              <a:ext uri="{FF2B5EF4-FFF2-40B4-BE49-F238E27FC236}">
                <a16:creationId xmlns:a16="http://schemas.microsoft.com/office/drawing/2014/main" id="{9E07C08B-B0CF-6BC2-F05D-61D330ED888E}"/>
              </a:ext>
            </a:extLst>
          </p:cNvPr>
          <p:cNvPicPr>
            <a:picLocks noChangeAspect="1"/>
          </p:cNvPicPr>
          <p:nvPr/>
        </p:nvPicPr>
        <p:blipFill>
          <a:blip r:embed="rId29"/>
          <a:stretch>
            <a:fillRect/>
          </a:stretch>
        </p:blipFill>
        <p:spPr>
          <a:xfrm>
            <a:off x="762352" y="2590494"/>
            <a:ext cx="413218" cy="413218"/>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034E08D3-95DA-0454-7BE1-BC5C535C64D0}"/>
              </a:ext>
            </a:extLst>
          </p:cNvPr>
          <p:cNvPicPr>
            <a:picLocks noChangeAspect="1"/>
          </p:cNvPicPr>
          <p:nvPr/>
        </p:nvPicPr>
        <p:blipFill rotWithShape="1">
          <a:blip r:embed="rId30"/>
          <a:srcRect l="1577" t="11917" r="1577" b="20718"/>
          <a:stretch/>
        </p:blipFill>
        <p:spPr>
          <a:xfrm>
            <a:off x="7057802" y="1817514"/>
            <a:ext cx="1488850" cy="506118"/>
          </a:xfrm>
          <a:prstGeom prst="rect">
            <a:avLst/>
          </a:prstGeom>
        </p:spPr>
      </p:pic>
      <p:pic>
        <p:nvPicPr>
          <p:cNvPr id="28" name="Picture 27" descr="A picture containing text, sign, light&#10;&#10;Description automatically generated">
            <a:extLst>
              <a:ext uri="{FF2B5EF4-FFF2-40B4-BE49-F238E27FC236}">
                <a16:creationId xmlns:a16="http://schemas.microsoft.com/office/drawing/2014/main" id="{8C54F2FE-0B07-85DF-527A-76E51F5A70D6}"/>
              </a:ext>
            </a:extLst>
          </p:cNvPr>
          <p:cNvPicPr>
            <a:picLocks noChangeAspect="1"/>
          </p:cNvPicPr>
          <p:nvPr/>
        </p:nvPicPr>
        <p:blipFill>
          <a:blip r:embed="rId31"/>
          <a:stretch>
            <a:fillRect/>
          </a:stretch>
        </p:blipFill>
        <p:spPr>
          <a:xfrm>
            <a:off x="2371202" y="1362107"/>
            <a:ext cx="1647854" cy="301752"/>
          </a:xfrm>
          <a:prstGeom prst="rect">
            <a:avLst/>
          </a:prstGeom>
        </p:spPr>
      </p:pic>
    </p:spTree>
    <p:extLst>
      <p:ext uri="{BB962C8B-B14F-4D97-AF65-F5344CB8AC3E}">
        <p14:creationId xmlns:p14="http://schemas.microsoft.com/office/powerpoint/2010/main" val="3803090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C361-CF6C-5F4E-BD49-68FD7AFCAA85}"/>
              </a:ext>
            </a:extLst>
          </p:cNvPr>
          <p:cNvSpPr>
            <a:spLocks noGrp="1"/>
          </p:cNvSpPr>
          <p:nvPr>
            <p:ph type="title"/>
          </p:nvPr>
        </p:nvSpPr>
        <p:spPr>
          <a:xfrm>
            <a:off x="382770" y="150140"/>
            <a:ext cx="8691938" cy="1063229"/>
          </a:xfrm>
        </p:spPr>
        <p:txBody>
          <a:bodyPr>
            <a:normAutofit fontScale="90000"/>
          </a:bodyPr>
          <a:lstStyle/>
          <a:p>
            <a:pPr>
              <a:spcBef>
                <a:spcPts val="0"/>
              </a:spcBef>
            </a:pPr>
            <a:r>
              <a:rPr lang="en-US" dirty="0"/>
              <a:t>Academic, Platform &amp; Foundation Members </a:t>
            </a:r>
          </a:p>
        </p:txBody>
      </p:sp>
      <p:pic>
        <p:nvPicPr>
          <p:cNvPr id="14" name="Picture 13">
            <a:extLst>
              <a:ext uri="{FF2B5EF4-FFF2-40B4-BE49-F238E27FC236}">
                <a16:creationId xmlns:a16="http://schemas.microsoft.com/office/drawing/2014/main" id="{AFDC458A-12E6-41EE-96EC-22228ED3A6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927" y="3522308"/>
            <a:ext cx="1626809" cy="340685"/>
          </a:xfrm>
          <a:prstGeom prst="rect">
            <a:avLst/>
          </a:prstGeom>
        </p:spPr>
      </p:pic>
      <p:pic>
        <p:nvPicPr>
          <p:cNvPr id="16" name="Picture 15">
            <a:extLst>
              <a:ext uri="{FF2B5EF4-FFF2-40B4-BE49-F238E27FC236}">
                <a16:creationId xmlns:a16="http://schemas.microsoft.com/office/drawing/2014/main" id="{58062FE5-E775-412A-BAE9-9D71535671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950" y="4163262"/>
            <a:ext cx="1501531" cy="548898"/>
          </a:xfrm>
          <a:prstGeom prst="rect">
            <a:avLst/>
          </a:prstGeom>
        </p:spPr>
      </p:pic>
      <p:pic>
        <p:nvPicPr>
          <p:cNvPr id="18" name="Picture 17" descr="A picture containing object&#10;&#10;Description generated with high confidence">
            <a:extLst>
              <a:ext uri="{FF2B5EF4-FFF2-40B4-BE49-F238E27FC236}">
                <a16:creationId xmlns:a16="http://schemas.microsoft.com/office/drawing/2014/main" id="{1954C6CB-7572-48FA-B618-0F8D776DB4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1909" y="3247997"/>
            <a:ext cx="1671044" cy="278507"/>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866F4B1E-636D-4561-9C2D-383E2D8D24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3177" y="3908274"/>
            <a:ext cx="1248508" cy="936381"/>
          </a:xfrm>
          <a:prstGeom prst="rect">
            <a:avLst/>
          </a:prstGeom>
        </p:spPr>
      </p:pic>
      <p:pic>
        <p:nvPicPr>
          <p:cNvPr id="24" name="Picture 23" descr="A screenshot of a cell phone&#10;&#10;Description generated with very high confidence">
            <a:extLst>
              <a:ext uri="{FF2B5EF4-FFF2-40B4-BE49-F238E27FC236}">
                <a16:creationId xmlns:a16="http://schemas.microsoft.com/office/drawing/2014/main" id="{68215332-30DE-4D84-944A-1CD31A958E6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77938" y="2302950"/>
            <a:ext cx="1802493" cy="664778"/>
          </a:xfrm>
          <a:prstGeom prst="rect">
            <a:avLst/>
          </a:prstGeom>
        </p:spPr>
      </p:pic>
      <p:pic>
        <p:nvPicPr>
          <p:cNvPr id="26" name="Picture 25">
            <a:extLst>
              <a:ext uri="{FF2B5EF4-FFF2-40B4-BE49-F238E27FC236}">
                <a16:creationId xmlns:a16="http://schemas.microsoft.com/office/drawing/2014/main" id="{AFFD29DD-67C3-4D14-A69E-245F6976B6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30719" y="4246993"/>
            <a:ext cx="1688191" cy="465167"/>
          </a:xfrm>
          <a:prstGeom prst="rect">
            <a:avLst/>
          </a:prstGeom>
        </p:spPr>
      </p:pic>
      <p:pic>
        <p:nvPicPr>
          <p:cNvPr id="28" name="Picture 27">
            <a:extLst>
              <a:ext uri="{FF2B5EF4-FFF2-40B4-BE49-F238E27FC236}">
                <a16:creationId xmlns:a16="http://schemas.microsoft.com/office/drawing/2014/main" id="{0838437D-FF85-4E9C-892F-FB3704E29D7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5162" y="1235001"/>
            <a:ext cx="1813095" cy="460493"/>
          </a:xfrm>
          <a:prstGeom prst="rect">
            <a:avLst/>
          </a:prstGeom>
        </p:spPr>
      </p:pic>
      <p:pic>
        <p:nvPicPr>
          <p:cNvPr id="32" name="Picture 31" descr="A picture containing object&#10;&#10;Description generated with high confidence">
            <a:extLst>
              <a:ext uri="{FF2B5EF4-FFF2-40B4-BE49-F238E27FC236}">
                <a16:creationId xmlns:a16="http://schemas.microsoft.com/office/drawing/2014/main" id="{A89143D0-6550-4749-AE70-A6101BEE0B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65913" y="2967728"/>
            <a:ext cx="1287752" cy="532776"/>
          </a:xfrm>
          <a:prstGeom prst="rect">
            <a:avLst/>
          </a:prstGeom>
        </p:spPr>
      </p:pic>
      <p:pic>
        <p:nvPicPr>
          <p:cNvPr id="36" name="Picture 35">
            <a:extLst>
              <a:ext uri="{FF2B5EF4-FFF2-40B4-BE49-F238E27FC236}">
                <a16:creationId xmlns:a16="http://schemas.microsoft.com/office/drawing/2014/main" id="{68700D14-575F-47EE-9A6A-74BBEFDBC8C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 b="-5589"/>
          <a:stretch/>
        </p:blipFill>
        <p:spPr>
          <a:xfrm>
            <a:off x="7263694" y="3827432"/>
            <a:ext cx="844373" cy="579718"/>
          </a:xfrm>
          <a:prstGeom prst="rect">
            <a:avLst/>
          </a:prstGeom>
        </p:spPr>
      </p:pic>
      <p:pic>
        <p:nvPicPr>
          <p:cNvPr id="23" name="Picture 22">
            <a:extLst>
              <a:ext uri="{FF2B5EF4-FFF2-40B4-BE49-F238E27FC236}">
                <a16:creationId xmlns:a16="http://schemas.microsoft.com/office/drawing/2014/main" id="{671D305B-E1DB-49A1-8104-0BBBCB658589}"/>
              </a:ext>
            </a:extLst>
          </p:cNvPr>
          <p:cNvPicPr>
            <a:picLocks noChangeAspect="1"/>
          </p:cNvPicPr>
          <p:nvPr/>
        </p:nvPicPr>
        <p:blipFill>
          <a:blip r:embed="rId12"/>
          <a:stretch>
            <a:fillRect/>
          </a:stretch>
        </p:blipFill>
        <p:spPr>
          <a:xfrm>
            <a:off x="2953254" y="2196313"/>
            <a:ext cx="812956" cy="707281"/>
          </a:xfrm>
          <a:prstGeom prst="rect">
            <a:avLst/>
          </a:prstGeom>
        </p:spPr>
      </p:pic>
      <p:pic>
        <p:nvPicPr>
          <p:cNvPr id="3" name="Picture 2">
            <a:extLst>
              <a:ext uri="{FF2B5EF4-FFF2-40B4-BE49-F238E27FC236}">
                <a16:creationId xmlns:a16="http://schemas.microsoft.com/office/drawing/2014/main" id="{9A20F036-9ECC-4B47-8D64-0CB495183BE3}"/>
              </a:ext>
            </a:extLst>
          </p:cNvPr>
          <p:cNvPicPr>
            <a:picLocks noChangeAspect="1"/>
          </p:cNvPicPr>
          <p:nvPr/>
        </p:nvPicPr>
        <p:blipFill>
          <a:blip r:embed="rId13"/>
          <a:stretch>
            <a:fillRect/>
          </a:stretch>
        </p:blipFill>
        <p:spPr>
          <a:xfrm>
            <a:off x="2898727" y="1213369"/>
            <a:ext cx="1557043" cy="622817"/>
          </a:xfrm>
          <a:prstGeom prst="rect">
            <a:avLst/>
          </a:prstGeom>
        </p:spPr>
      </p:pic>
      <p:pic>
        <p:nvPicPr>
          <p:cNvPr id="6" name="Picture 5" descr="A picture containing text, clipart, sign&#10;&#10;Description automatically generated">
            <a:extLst>
              <a:ext uri="{FF2B5EF4-FFF2-40B4-BE49-F238E27FC236}">
                <a16:creationId xmlns:a16="http://schemas.microsoft.com/office/drawing/2014/main" id="{5917EECA-BD54-47A3-9639-CFA88EF25C1A}"/>
              </a:ext>
            </a:extLst>
          </p:cNvPr>
          <p:cNvPicPr>
            <a:picLocks noChangeAspect="1"/>
          </p:cNvPicPr>
          <p:nvPr/>
        </p:nvPicPr>
        <p:blipFill>
          <a:blip r:embed="rId14"/>
          <a:stretch>
            <a:fillRect/>
          </a:stretch>
        </p:blipFill>
        <p:spPr>
          <a:xfrm>
            <a:off x="295490" y="2753677"/>
            <a:ext cx="2140512" cy="42810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03E7D934-F154-4D95-8A55-E42B3D8C4A44}"/>
              </a:ext>
            </a:extLst>
          </p:cNvPr>
          <p:cNvPicPr>
            <a:picLocks noChangeAspect="1"/>
          </p:cNvPicPr>
          <p:nvPr/>
        </p:nvPicPr>
        <p:blipFill>
          <a:blip r:embed="rId15"/>
          <a:stretch>
            <a:fillRect/>
          </a:stretch>
        </p:blipFill>
        <p:spPr>
          <a:xfrm>
            <a:off x="382769" y="1717126"/>
            <a:ext cx="1996667" cy="998334"/>
          </a:xfrm>
          <a:prstGeom prst="rect">
            <a:avLst/>
          </a:prstGeom>
        </p:spPr>
      </p:pic>
      <p:pic>
        <p:nvPicPr>
          <p:cNvPr id="17" name="Picture 16">
            <a:extLst>
              <a:ext uri="{FF2B5EF4-FFF2-40B4-BE49-F238E27FC236}">
                <a16:creationId xmlns:a16="http://schemas.microsoft.com/office/drawing/2014/main" id="{E4F239AD-F6FA-4043-B675-FA0E2656FFD6}"/>
              </a:ext>
            </a:extLst>
          </p:cNvPr>
          <p:cNvPicPr>
            <a:picLocks noChangeAspect="1"/>
          </p:cNvPicPr>
          <p:nvPr/>
        </p:nvPicPr>
        <p:blipFill>
          <a:blip r:embed="rId16"/>
          <a:stretch>
            <a:fillRect/>
          </a:stretch>
        </p:blipFill>
        <p:spPr>
          <a:xfrm>
            <a:off x="5097321" y="3301123"/>
            <a:ext cx="1328630" cy="57971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AC1B9AA-26E3-43CE-BC38-9ED628E238E2}"/>
              </a:ext>
            </a:extLst>
          </p:cNvPr>
          <p:cNvPicPr>
            <a:picLocks noChangeAspect="1"/>
          </p:cNvPicPr>
          <p:nvPr/>
        </p:nvPicPr>
        <p:blipFill>
          <a:blip r:embed="rId17"/>
          <a:stretch>
            <a:fillRect/>
          </a:stretch>
        </p:blipFill>
        <p:spPr>
          <a:xfrm>
            <a:off x="752628" y="1280507"/>
            <a:ext cx="1626809" cy="52712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259A3FC5-E71B-5877-6BFA-3F551E673333}"/>
              </a:ext>
            </a:extLst>
          </p:cNvPr>
          <p:cNvPicPr>
            <a:picLocks noChangeAspect="1"/>
          </p:cNvPicPr>
          <p:nvPr/>
        </p:nvPicPr>
        <p:blipFill>
          <a:blip r:embed="rId18"/>
          <a:stretch>
            <a:fillRect/>
          </a:stretch>
        </p:blipFill>
        <p:spPr>
          <a:xfrm>
            <a:off x="4975060" y="1176901"/>
            <a:ext cx="1040273" cy="695754"/>
          </a:xfrm>
          <a:prstGeom prst="rect">
            <a:avLst/>
          </a:prstGeom>
        </p:spPr>
      </p:pic>
      <p:pic>
        <p:nvPicPr>
          <p:cNvPr id="4" name="Picture 3">
            <a:extLst>
              <a:ext uri="{FF2B5EF4-FFF2-40B4-BE49-F238E27FC236}">
                <a16:creationId xmlns:a16="http://schemas.microsoft.com/office/drawing/2014/main" id="{6058E115-14B2-69BD-65B7-E7279E16CD5B}"/>
              </a:ext>
            </a:extLst>
          </p:cNvPr>
          <p:cNvPicPr>
            <a:picLocks noChangeAspect="1"/>
          </p:cNvPicPr>
          <p:nvPr/>
        </p:nvPicPr>
        <p:blipFill>
          <a:blip r:embed="rId19"/>
          <a:stretch>
            <a:fillRect/>
          </a:stretch>
        </p:blipFill>
        <p:spPr>
          <a:xfrm>
            <a:off x="6697212" y="1961176"/>
            <a:ext cx="2225155" cy="942418"/>
          </a:xfrm>
          <a:prstGeom prst="rect">
            <a:avLst/>
          </a:prstGeom>
        </p:spPr>
      </p:pic>
    </p:spTree>
    <p:extLst>
      <p:ext uri="{BB962C8B-B14F-4D97-AF65-F5344CB8AC3E}">
        <p14:creationId xmlns:p14="http://schemas.microsoft.com/office/powerpoint/2010/main" val="46526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AE1-BAE9-EF48-89DC-1A2705E755EC}"/>
              </a:ext>
            </a:extLst>
          </p:cNvPr>
          <p:cNvSpPr>
            <a:spLocks noGrp="1"/>
          </p:cNvSpPr>
          <p:nvPr>
            <p:ph type="title"/>
          </p:nvPr>
        </p:nvSpPr>
        <p:spPr/>
        <p:txBody>
          <a:bodyPr/>
          <a:lstStyle/>
          <a:p>
            <a:r>
              <a:rPr lang="en-US" dirty="0"/>
              <a:t> </a:t>
            </a:r>
          </a:p>
        </p:txBody>
      </p:sp>
      <p:graphicFrame>
        <p:nvGraphicFramePr>
          <p:cNvPr id="9" name="Diagram 8">
            <a:extLst>
              <a:ext uri="{FF2B5EF4-FFF2-40B4-BE49-F238E27FC236}">
                <a16:creationId xmlns:a16="http://schemas.microsoft.com/office/drawing/2014/main" id="{525AE4EB-075E-6B44-A3E3-657E13AD1C6B}"/>
              </a:ext>
            </a:extLst>
          </p:cNvPr>
          <p:cNvGraphicFramePr/>
          <p:nvPr/>
        </p:nvGraphicFramePr>
        <p:xfrm>
          <a:off x="1880755" y="1203452"/>
          <a:ext cx="5593570" cy="3796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FDBDE369-7365-944E-B293-F15ABF8AB32B}"/>
              </a:ext>
            </a:extLst>
          </p:cNvPr>
          <p:cNvSpPr/>
          <p:nvPr/>
        </p:nvSpPr>
        <p:spPr>
          <a:xfrm>
            <a:off x="7939668" y="4645152"/>
            <a:ext cx="1204332" cy="475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FDC4E27-6E61-CF4A-B5D6-7AE0C925DCBC}"/>
              </a:ext>
            </a:extLst>
          </p:cNvPr>
          <p:cNvSpPr txBox="1"/>
          <p:nvPr/>
        </p:nvSpPr>
        <p:spPr>
          <a:xfrm>
            <a:off x="724924" y="1520984"/>
            <a:ext cx="2008336" cy="132343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mj-lt"/>
                <a:ea typeface="MS Mincho" panose="02020609040205080304" pitchFamily="49" charset="-128"/>
                <a:cs typeface="Times New Roman" panose="02020603050405020304" pitchFamily="18" charset="0"/>
              </a:rPr>
              <a:t>3 search modes to enable scientifically precise queries as well as searching of partner platforms</a:t>
            </a:r>
            <a:endParaRPr kumimoji="0" lang="en-US" sz="1600" b="0" i="0" u="none" strike="noStrike" kern="1200" cap="none" spc="0" normalizeH="0" baseline="0" noProof="0" dirty="0">
              <a:ln>
                <a:noFill/>
              </a:ln>
              <a:solidFill>
                <a:srgbClr val="004071"/>
              </a:solidFill>
              <a:effectLst/>
              <a:uLnTx/>
              <a:uFillTx/>
              <a:latin typeface="+mj-lt"/>
              <a:ea typeface="+mn-ea"/>
              <a:cs typeface="+mn-cs"/>
            </a:endParaRPr>
          </a:p>
        </p:txBody>
      </p:sp>
      <p:pic>
        <p:nvPicPr>
          <p:cNvPr id="14" name="Picture 13">
            <a:extLst>
              <a:ext uri="{FF2B5EF4-FFF2-40B4-BE49-F238E27FC236}">
                <a16:creationId xmlns:a16="http://schemas.microsoft.com/office/drawing/2014/main" id="{CB4B6531-E162-B0EA-529C-A07BDBA95711}"/>
              </a:ext>
            </a:extLst>
          </p:cNvPr>
          <p:cNvPicPr>
            <a:picLocks noChangeAspect="1"/>
          </p:cNvPicPr>
          <p:nvPr/>
        </p:nvPicPr>
        <p:blipFill>
          <a:blip r:embed="rId8"/>
          <a:stretch>
            <a:fillRect/>
          </a:stretch>
        </p:blipFill>
        <p:spPr>
          <a:xfrm>
            <a:off x="74257" y="94056"/>
            <a:ext cx="1951026" cy="811100"/>
          </a:xfrm>
          <a:prstGeom prst="rect">
            <a:avLst/>
          </a:prstGeom>
        </p:spPr>
      </p:pic>
      <p:sp>
        <p:nvSpPr>
          <p:cNvPr id="16" name="Title 1">
            <a:extLst>
              <a:ext uri="{FF2B5EF4-FFF2-40B4-BE49-F238E27FC236}">
                <a16:creationId xmlns:a16="http://schemas.microsoft.com/office/drawing/2014/main" id="{8AE7271F-9394-35C0-26A5-231617B4228C}"/>
              </a:ext>
            </a:extLst>
          </p:cNvPr>
          <p:cNvSpPr txBox="1">
            <a:spLocks/>
          </p:cNvSpPr>
          <p:nvPr/>
        </p:nvSpPr>
        <p:spPr>
          <a:xfrm>
            <a:off x="2197206" y="-32009"/>
            <a:ext cx="8229600" cy="106322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kern="1200">
                <a:solidFill>
                  <a:schemeClr val="bg1"/>
                </a:solidFill>
                <a:latin typeface="+mj-lt"/>
                <a:ea typeface="+mj-ea"/>
                <a:cs typeface="+mj-cs"/>
              </a:defRPr>
            </a:lvl1pPr>
          </a:lstStyle>
          <a:p>
            <a:r>
              <a:rPr lang="en-US" dirty="0"/>
              <a:t>FAIR Implementation by </a:t>
            </a:r>
            <a:r>
              <a:rPr lang="en-US" dirty="0" err="1"/>
              <a:t>Vivli</a:t>
            </a:r>
            <a:endParaRPr lang="en-US" dirty="0"/>
          </a:p>
        </p:txBody>
      </p:sp>
      <p:sp>
        <p:nvSpPr>
          <p:cNvPr id="17" name="TextBox 16">
            <a:extLst>
              <a:ext uri="{FF2B5EF4-FFF2-40B4-BE49-F238E27FC236}">
                <a16:creationId xmlns:a16="http://schemas.microsoft.com/office/drawing/2014/main" id="{AE5186FC-B505-D4BB-AA57-07A88C13F028}"/>
              </a:ext>
            </a:extLst>
          </p:cNvPr>
          <p:cNvSpPr txBox="1"/>
          <p:nvPr/>
        </p:nvSpPr>
        <p:spPr>
          <a:xfrm>
            <a:off x="682168" y="3375625"/>
            <a:ext cx="2093847" cy="132343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mj-lt"/>
                <a:ea typeface="MS Mincho" panose="02020609040205080304" pitchFamily="49" charset="-128"/>
                <a:cs typeface="Times New Roman" panose="02020603050405020304" pitchFamily="18" charset="0"/>
              </a:rPr>
              <a:t>Trial data is </a:t>
            </a:r>
            <a:r>
              <a:rPr lang="en-US" sz="1600" dirty="0">
                <a:effectLst/>
                <a:latin typeface="+mj-lt"/>
                <a:ea typeface="MS Mincho" panose="02020609040205080304" pitchFamily="49" charset="-128"/>
                <a:cs typeface="Times New Roman" panose="02020603050405020304" pitchFamily="18" charset="0"/>
              </a:rPr>
              <a:t>described by standardized metadata and terms from the Cochrane vocabulary</a:t>
            </a:r>
            <a:r>
              <a:rPr lang="en-US" sz="1600" dirty="0">
                <a:effectLst/>
                <a:latin typeface="+mj-lt"/>
              </a:rPr>
              <a:t> </a:t>
            </a:r>
            <a:endParaRPr kumimoji="0" lang="en-US" sz="1600" b="0" i="0" u="none" strike="noStrike" kern="1200" cap="none" spc="0" normalizeH="0" baseline="0" noProof="0" dirty="0">
              <a:ln>
                <a:noFill/>
              </a:ln>
              <a:solidFill>
                <a:srgbClr val="004071"/>
              </a:solidFill>
              <a:effectLst/>
              <a:uLnTx/>
              <a:uFillTx/>
              <a:latin typeface="+mj-lt"/>
              <a:ea typeface="+mn-ea"/>
              <a:cs typeface="+mn-cs"/>
            </a:endParaRPr>
          </a:p>
        </p:txBody>
      </p:sp>
      <p:sp>
        <p:nvSpPr>
          <p:cNvPr id="18" name="TextBox 17">
            <a:extLst>
              <a:ext uri="{FF2B5EF4-FFF2-40B4-BE49-F238E27FC236}">
                <a16:creationId xmlns:a16="http://schemas.microsoft.com/office/drawing/2014/main" id="{D973CCB5-857A-86C7-38E3-015CAE02F451}"/>
              </a:ext>
            </a:extLst>
          </p:cNvPr>
          <p:cNvSpPr txBox="1"/>
          <p:nvPr/>
        </p:nvSpPr>
        <p:spPr>
          <a:xfrm>
            <a:off x="6636850" y="3529275"/>
            <a:ext cx="2288488" cy="107721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effectLst/>
                <a:ea typeface="MS Mincho" panose="02020609040205080304" pitchFamily="49" charset="-128"/>
                <a:cs typeface="Times New Roman" panose="02020603050405020304" pitchFamily="18" charset="0"/>
              </a:rPr>
              <a:t>Supported by a secure research environment pre-populated with common analytic tools</a:t>
            </a:r>
            <a:r>
              <a:rPr lang="en-US" sz="1600" dirty="0">
                <a:effectLst/>
              </a:rPr>
              <a:t> </a:t>
            </a:r>
            <a:endParaRPr kumimoji="0" lang="en-US" sz="1600" b="0" i="0" u="none" strike="noStrike" kern="1200" cap="none" spc="0" normalizeH="0" baseline="0" noProof="0" dirty="0">
              <a:ln>
                <a:noFill/>
              </a:ln>
              <a:solidFill>
                <a:srgbClr val="004071"/>
              </a:solidFill>
              <a:effectLst/>
              <a:uLnTx/>
              <a:uFillTx/>
              <a:ea typeface="+mn-ea"/>
              <a:cs typeface="+mn-cs"/>
            </a:endParaRPr>
          </a:p>
        </p:txBody>
      </p:sp>
      <p:sp>
        <p:nvSpPr>
          <p:cNvPr id="19" name="TextBox 18">
            <a:extLst>
              <a:ext uri="{FF2B5EF4-FFF2-40B4-BE49-F238E27FC236}">
                <a16:creationId xmlns:a16="http://schemas.microsoft.com/office/drawing/2014/main" id="{3FE4C3B5-1D5C-EE7C-4AD2-82B4472E6305}"/>
              </a:ext>
            </a:extLst>
          </p:cNvPr>
          <p:cNvSpPr txBox="1"/>
          <p:nvPr/>
        </p:nvSpPr>
        <p:spPr>
          <a:xfrm>
            <a:off x="6671564" y="1632185"/>
            <a:ext cx="2093847" cy="156966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latin typeface="+mj-lt"/>
                <a:ea typeface="MS Mincho" panose="02020609040205080304" pitchFamily="49" charset="-128"/>
                <a:cs typeface="Times New Roman" panose="02020603050405020304" pitchFamily="18" charset="0"/>
              </a:rPr>
              <a:t>Data from multiple data contributors and platforms are made accessible through a single process and able to be combined </a:t>
            </a:r>
            <a:endParaRPr kumimoji="0" lang="en-US" sz="1600" b="0" i="0" u="none" strike="noStrike" kern="1200" cap="none" spc="0" normalizeH="0" baseline="0" noProof="0" dirty="0">
              <a:ln>
                <a:noFill/>
              </a:ln>
              <a:solidFill>
                <a:srgbClr val="004071"/>
              </a:solidFill>
              <a:effectLst/>
              <a:uLnTx/>
              <a:uFillTx/>
              <a:latin typeface="+mj-lt"/>
              <a:ea typeface="+mn-ea"/>
              <a:cs typeface="+mn-cs"/>
            </a:endParaRPr>
          </a:p>
        </p:txBody>
      </p:sp>
      <p:sp>
        <p:nvSpPr>
          <p:cNvPr id="20" name="Heptagon 19">
            <a:extLst>
              <a:ext uri="{FF2B5EF4-FFF2-40B4-BE49-F238E27FC236}">
                <a16:creationId xmlns:a16="http://schemas.microsoft.com/office/drawing/2014/main" id="{8C6D2883-5EA5-CEDF-C328-5393EEF45E10}"/>
              </a:ext>
            </a:extLst>
          </p:cNvPr>
          <p:cNvSpPr/>
          <p:nvPr/>
        </p:nvSpPr>
        <p:spPr>
          <a:xfrm>
            <a:off x="393933" y="1431499"/>
            <a:ext cx="288235" cy="268059"/>
          </a:xfrm>
          <a:prstGeom prst="hep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22" name="Heptagon 21">
            <a:extLst>
              <a:ext uri="{FF2B5EF4-FFF2-40B4-BE49-F238E27FC236}">
                <a16:creationId xmlns:a16="http://schemas.microsoft.com/office/drawing/2014/main" id="{660AA14F-870E-20A7-96B2-B8CC8C299CEE}"/>
              </a:ext>
            </a:extLst>
          </p:cNvPr>
          <p:cNvSpPr/>
          <p:nvPr/>
        </p:nvSpPr>
        <p:spPr>
          <a:xfrm>
            <a:off x="386993" y="3175884"/>
            <a:ext cx="288235" cy="268059"/>
          </a:xfrm>
          <a:prstGeom prst="hep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23" name="Heptagon 22">
            <a:extLst>
              <a:ext uri="{FF2B5EF4-FFF2-40B4-BE49-F238E27FC236}">
                <a16:creationId xmlns:a16="http://schemas.microsoft.com/office/drawing/2014/main" id="{6EC30358-4238-BDB2-398A-14ABF7307A11}"/>
              </a:ext>
            </a:extLst>
          </p:cNvPr>
          <p:cNvSpPr/>
          <p:nvPr/>
        </p:nvSpPr>
        <p:spPr>
          <a:xfrm>
            <a:off x="6348616" y="1386954"/>
            <a:ext cx="288235" cy="268059"/>
          </a:xfrm>
          <a:prstGeom prst="hep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24" name="Heptagon 23">
            <a:extLst>
              <a:ext uri="{FF2B5EF4-FFF2-40B4-BE49-F238E27FC236}">
                <a16:creationId xmlns:a16="http://schemas.microsoft.com/office/drawing/2014/main" id="{66AEFC9D-1945-1BB0-97B2-CAE9A4F21441}"/>
              </a:ext>
            </a:extLst>
          </p:cNvPr>
          <p:cNvSpPr/>
          <p:nvPr/>
        </p:nvSpPr>
        <p:spPr>
          <a:xfrm>
            <a:off x="6492733" y="3261216"/>
            <a:ext cx="288235" cy="268059"/>
          </a:xfrm>
          <a:prstGeom prst="hep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87420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3E15-57FD-4A28-B637-C3951CDAD8B7}"/>
              </a:ext>
            </a:extLst>
          </p:cNvPr>
          <p:cNvSpPr>
            <a:spLocks noGrp="1"/>
          </p:cNvSpPr>
          <p:nvPr>
            <p:ph type="title"/>
          </p:nvPr>
        </p:nvSpPr>
        <p:spPr/>
        <p:txBody>
          <a:bodyPr/>
          <a:lstStyle/>
          <a:p>
            <a:pPr algn="ctr"/>
            <a:r>
              <a:rPr lang="en-US" dirty="0"/>
              <a:t>What is included in a data package made </a:t>
            </a:r>
            <a:r>
              <a:rPr lang="en-US" u="sng" dirty="0"/>
              <a:t>available</a:t>
            </a:r>
            <a:r>
              <a:rPr lang="en-US" dirty="0"/>
              <a:t> to researches?</a:t>
            </a:r>
          </a:p>
        </p:txBody>
      </p:sp>
      <p:graphicFrame>
        <p:nvGraphicFramePr>
          <p:cNvPr id="6" name="Table 6">
            <a:extLst>
              <a:ext uri="{FF2B5EF4-FFF2-40B4-BE49-F238E27FC236}">
                <a16:creationId xmlns:a16="http://schemas.microsoft.com/office/drawing/2014/main" id="{48E34A98-6CFB-42EB-9083-6532B61266E8}"/>
              </a:ext>
            </a:extLst>
          </p:cNvPr>
          <p:cNvGraphicFramePr>
            <a:graphicFrameLocks noGrp="1"/>
          </p:cNvGraphicFramePr>
          <p:nvPr>
            <p:ph idx="1"/>
          </p:nvPr>
        </p:nvGraphicFramePr>
        <p:xfrm>
          <a:off x="457200" y="1027296"/>
          <a:ext cx="8588559" cy="3957214"/>
        </p:xfrm>
        <a:graphic>
          <a:graphicData uri="http://schemas.openxmlformats.org/drawingml/2006/table">
            <a:tbl>
              <a:tblPr firstRow="1" bandRow="1">
                <a:tableStyleId>{5C22544A-7EE6-4342-B048-85BDC9FD1C3A}</a:tableStyleId>
              </a:tblPr>
              <a:tblGrid>
                <a:gridCol w="3308449">
                  <a:extLst>
                    <a:ext uri="{9D8B030D-6E8A-4147-A177-3AD203B41FA5}">
                      <a16:colId xmlns:a16="http://schemas.microsoft.com/office/drawing/2014/main" val="415078940"/>
                    </a:ext>
                  </a:extLst>
                </a:gridCol>
                <a:gridCol w="5280110">
                  <a:extLst>
                    <a:ext uri="{9D8B030D-6E8A-4147-A177-3AD203B41FA5}">
                      <a16:colId xmlns:a16="http://schemas.microsoft.com/office/drawing/2014/main" val="3836432581"/>
                    </a:ext>
                  </a:extLst>
                </a:gridCol>
              </a:tblGrid>
              <a:tr h="277854">
                <a:tc>
                  <a:txBody>
                    <a:bodyPr/>
                    <a:lstStyle/>
                    <a:p>
                      <a:r>
                        <a:rPr lang="en-US" sz="1200" dirty="0"/>
                        <a:t>Item</a:t>
                      </a:r>
                    </a:p>
                  </a:txBody>
                  <a:tcPr/>
                </a:tc>
                <a:tc>
                  <a:txBody>
                    <a:bodyPr/>
                    <a:lstStyle/>
                    <a:p>
                      <a:r>
                        <a:rPr lang="en-US" sz="1200" dirty="0"/>
                        <a:t>Description</a:t>
                      </a:r>
                    </a:p>
                  </a:txBody>
                  <a:tcPr/>
                </a:tc>
                <a:extLst>
                  <a:ext uri="{0D108BD9-81ED-4DB2-BD59-A6C34878D82A}">
                    <a16:rowId xmlns:a16="http://schemas.microsoft.com/office/drawing/2014/main" val="3193588590"/>
                  </a:ext>
                </a:extLst>
              </a:tr>
              <a:tr h="277854">
                <a:tc gridSpan="2">
                  <a:txBody>
                    <a:bodyPr/>
                    <a:lstStyle/>
                    <a:p>
                      <a:r>
                        <a:rPr lang="en-US" sz="1200" i="1" dirty="0"/>
                        <a:t>Recommended Data Package Set</a:t>
                      </a:r>
                    </a:p>
                  </a:txBody>
                  <a:tcPr/>
                </a:tc>
                <a:tc hMerge="1">
                  <a:txBody>
                    <a:bodyPr/>
                    <a:lstStyle/>
                    <a:p>
                      <a:endParaRPr lang="en-US"/>
                    </a:p>
                  </a:txBody>
                  <a:tcPr/>
                </a:tc>
                <a:extLst>
                  <a:ext uri="{0D108BD9-81ED-4DB2-BD59-A6C34878D82A}">
                    <a16:rowId xmlns:a16="http://schemas.microsoft.com/office/drawing/2014/main" val="1922608021"/>
                  </a:ext>
                </a:extLst>
              </a:tr>
              <a:tr h="277854">
                <a:tc>
                  <a:txBody>
                    <a:bodyPr/>
                    <a:lstStyle/>
                    <a:p>
                      <a:pPr algn="r"/>
                      <a:r>
                        <a:rPr lang="en-US" sz="1200" b="1" dirty="0"/>
                        <a:t>Study Protocol</a:t>
                      </a:r>
                    </a:p>
                  </a:txBody>
                  <a:tcPr/>
                </a:tc>
                <a:tc>
                  <a:txBody>
                    <a:bodyPr/>
                    <a:lstStyle/>
                    <a:p>
                      <a:pPr algn="l"/>
                      <a:r>
                        <a:rPr lang="en-US" sz="1200" b="1" dirty="0"/>
                        <a:t>Final protocol with all amendments</a:t>
                      </a:r>
                    </a:p>
                  </a:txBody>
                  <a:tcPr/>
                </a:tc>
                <a:extLst>
                  <a:ext uri="{0D108BD9-81ED-4DB2-BD59-A6C34878D82A}">
                    <a16:rowId xmlns:a16="http://schemas.microsoft.com/office/drawing/2014/main" val="1273464070"/>
                  </a:ext>
                </a:extLst>
              </a:tr>
              <a:tr h="463089">
                <a:tc>
                  <a:txBody>
                    <a:bodyPr/>
                    <a:lstStyle/>
                    <a:p>
                      <a:pPr algn="r"/>
                      <a:r>
                        <a:rPr lang="en-US" sz="1200" b="1" dirty="0"/>
                        <a:t>Data dictionary</a:t>
                      </a:r>
                    </a:p>
                  </a:txBody>
                  <a:tcPr/>
                </a:tc>
                <a:tc>
                  <a:txBody>
                    <a:bodyPr/>
                    <a:lstStyle/>
                    <a:p>
                      <a:pPr algn="l"/>
                      <a:r>
                        <a:rPr lang="en-US" sz="1200" b="1" dirty="0"/>
                        <a:t>Detailed descriptions of each variable in the dataset, including the definition, source, coding, etc. of the variable</a:t>
                      </a:r>
                    </a:p>
                  </a:txBody>
                  <a:tcPr/>
                </a:tc>
                <a:extLst>
                  <a:ext uri="{0D108BD9-81ED-4DB2-BD59-A6C34878D82A}">
                    <a16:rowId xmlns:a16="http://schemas.microsoft.com/office/drawing/2014/main" val="709487146"/>
                  </a:ext>
                </a:extLst>
              </a:tr>
              <a:tr h="304548">
                <a:tc>
                  <a:txBody>
                    <a:bodyPr/>
                    <a:lstStyle/>
                    <a:p>
                      <a:pPr algn="r"/>
                      <a:r>
                        <a:rPr lang="en-US" sz="1200" b="1" dirty="0"/>
                        <a:t>Statistical Analysis Plan</a:t>
                      </a:r>
                    </a:p>
                  </a:txBody>
                  <a:tcPr/>
                </a:tc>
                <a:tc>
                  <a:txBody>
                    <a:bodyPr/>
                    <a:lstStyle/>
                    <a:p>
                      <a:pPr algn="l"/>
                      <a:r>
                        <a:rPr lang="en-US" sz="1200" b="1" dirty="0"/>
                        <a:t>Description of the principal features of the analysis described in the protocol</a:t>
                      </a:r>
                    </a:p>
                  </a:txBody>
                  <a:tcPr/>
                </a:tc>
                <a:extLst>
                  <a:ext uri="{0D108BD9-81ED-4DB2-BD59-A6C34878D82A}">
                    <a16:rowId xmlns:a16="http://schemas.microsoft.com/office/drawing/2014/main" val="4186030612"/>
                  </a:ext>
                </a:extLst>
              </a:tr>
              <a:tr h="463089">
                <a:tc>
                  <a:txBody>
                    <a:bodyPr/>
                    <a:lstStyle/>
                    <a:p>
                      <a:pPr algn="r"/>
                      <a:r>
                        <a:rPr lang="en-US" sz="1200" b="1" dirty="0"/>
                        <a:t>Clinical Study Report (CSR)</a:t>
                      </a:r>
                    </a:p>
                  </a:txBody>
                  <a:tcPr/>
                </a:tc>
                <a:tc>
                  <a:txBody>
                    <a:bodyPr/>
                    <a:lstStyle/>
                    <a:p>
                      <a:pPr algn="l"/>
                      <a:r>
                        <a:rPr lang="en-US" sz="1200" b="1" dirty="0"/>
                        <a:t>Report that summarizes the efficacy and safety data form the study (after regulatory decision)</a:t>
                      </a:r>
                    </a:p>
                  </a:txBody>
                  <a:tcPr/>
                </a:tc>
                <a:extLst>
                  <a:ext uri="{0D108BD9-81ED-4DB2-BD59-A6C34878D82A}">
                    <a16:rowId xmlns:a16="http://schemas.microsoft.com/office/drawing/2014/main" val="1105159783"/>
                  </a:ext>
                </a:extLst>
              </a:tr>
              <a:tr h="277854">
                <a:tc>
                  <a:txBody>
                    <a:bodyPr/>
                    <a:lstStyle/>
                    <a:p>
                      <a:pPr algn="r"/>
                      <a:r>
                        <a:rPr lang="en-US" sz="1200" b="1" dirty="0"/>
                        <a:t>IPD dataset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Final anonymized individual participant-level data</a:t>
                      </a:r>
                    </a:p>
                  </a:txBody>
                  <a:tcPr/>
                </a:tc>
                <a:extLst>
                  <a:ext uri="{0D108BD9-81ED-4DB2-BD59-A6C34878D82A}">
                    <a16:rowId xmlns:a16="http://schemas.microsoft.com/office/drawing/2014/main" val="1806006041"/>
                  </a:ext>
                </a:extLst>
              </a:tr>
              <a:tr h="277854">
                <a:tc>
                  <a:txBody>
                    <a:bodyPr/>
                    <a:lstStyle/>
                    <a:p>
                      <a:pPr algn="r"/>
                      <a:r>
                        <a:rPr lang="en-US" sz="1200" b="1" dirty="0"/>
                        <a:t>Anonymization Report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Outlines the anonymization </a:t>
                      </a:r>
                      <a:r>
                        <a:rPr lang="en-US" sz="1200" b="1"/>
                        <a:t>approach for </a:t>
                      </a:r>
                      <a:r>
                        <a:rPr lang="en-US" sz="1200" b="1" dirty="0"/>
                        <a:t>the specific data being shared</a:t>
                      </a:r>
                    </a:p>
                  </a:txBody>
                  <a:tcPr/>
                </a:tc>
                <a:extLst>
                  <a:ext uri="{0D108BD9-81ED-4DB2-BD59-A6C34878D82A}">
                    <a16:rowId xmlns:a16="http://schemas.microsoft.com/office/drawing/2014/main" val="3992371938"/>
                  </a:ext>
                </a:extLst>
              </a:tr>
              <a:tr h="277854">
                <a:tc gridSpan="2">
                  <a:txBody>
                    <a:bodyPr/>
                    <a:lstStyle/>
                    <a:p>
                      <a:r>
                        <a:rPr lang="en-US" sz="1200" i="1" dirty="0"/>
                        <a:t>Optional</a:t>
                      </a:r>
                    </a:p>
                  </a:txBody>
                  <a:tcPr/>
                </a:tc>
                <a:tc hMerge="1">
                  <a:txBody>
                    <a:bodyPr/>
                    <a:lstStyle/>
                    <a:p>
                      <a:endParaRPr lang="en-US"/>
                    </a:p>
                  </a:txBody>
                  <a:tcPr/>
                </a:tc>
                <a:extLst>
                  <a:ext uri="{0D108BD9-81ED-4DB2-BD59-A6C34878D82A}">
                    <a16:rowId xmlns:a16="http://schemas.microsoft.com/office/drawing/2014/main" val="3360090251"/>
                  </a:ext>
                </a:extLst>
              </a:tr>
              <a:tr h="282446">
                <a:tc>
                  <a:txBody>
                    <a:bodyPr/>
                    <a:lstStyle/>
                    <a:p>
                      <a:pPr algn="r"/>
                      <a:r>
                        <a:rPr lang="en-US" sz="1200" b="1" dirty="0"/>
                        <a:t>Analytic code</a:t>
                      </a:r>
                    </a:p>
                  </a:txBody>
                  <a:tcPr/>
                </a:tc>
                <a:tc>
                  <a:txBody>
                    <a:bodyPr/>
                    <a:lstStyle/>
                    <a:p>
                      <a:pPr algn="l"/>
                      <a:r>
                        <a:rPr lang="en-US" sz="1200" b="1" dirty="0"/>
                        <a:t>Software code used to carry out prespecified and additional analyses</a:t>
                      </a:r>
                    </a:p>
                  </a:txBody>
                  <a:tcPr/>
                </a:tc>
                <a:extLst>
                  <a:ext uri="{0D108BD9-81ED-4DB2-BD59-A6C34878D82A}">
                    <a16:rowId xmlns:a16="http://schemas.microsoft.com/office/drawing/2014/main" val="2955094546"/>
                  </a:ext>
                </a:extLst>
              </a:tr>
              <a:tr h="313829">
                <a:tc>
                  <a:txBody>
                    <a:bodyPr/>
                    <a:lstStyle/>
                    <a:p>
                      <a:pPr algn="r"/>
                      <a:r>
                        <a:rPr lang="en-US" sz="1200" b="1" dirty="0"/>
                        <a:t>Analysis ready IPD data set</a:t>
                      </a:r>
                    </a:p>
                  </a:txBody>
                  <a:tcPr/>
                </a:tc>
                <a:tc>
                  <a:txBody>
                    <a:bodyPr/>
                    <a:lstStyle/>
                    <a:p>
                      <a:pPr algn="l"/>
                      <a:r>
                        <a:rPr lang="en-US" sz="1200" b="1" dirty="0"/>
                        <a:t>Dataset in a format used to carry out a sponsor’s analyses</a:t>
                      </a:r>
                    </a:p>
                  </a:txBody>
                  <a:tcPr/>
                </a:tc>
                <a:extLst>
                  <a:ext uri="{0D108BD9-81ED-4DB2-BD59-A6C34878D82A}">
                    <a16:rowId xmlns:a16="http://schemas.microsoft.com/office/drawing/2014/main" val="742308910"/>
                  </a:ext>
                </a:extLst>
              </a:tr>
              <a:tr h="463089">
                <a:tc>
                  <a:txBody>
                    <a:bodyPr/>
                    <a:lstStyle/>
                    <a:p>
                      <a:pPr algn="r"/>
                      <a:r>
                        <a:rPr lang="en-US" sz="1200" b="1" dirty="0"/>
                        <a:t>Case report forms</a:t>
                      </a:r>
                    </a:p>
                  </a:txBody>
                  <a:tcPr/>
                </a:tc>
                <a:tc>
                  <a:txBody>
                    <a:bodyPr/>
                    <a:lstStyle/>
                    <a:p>
                      <a:pPr algn="l"/>
                      <a:r>
                        <a:rPr lang="en-US" sz="1200" b="1" dirty="0"/>
                        <a:t>Forms used to collect the data that is described in the protocol for each trial participant</a:t>
                      </a:r>
                    </a:p>
                  </a:txBody>
                  <a:tcPr/>
                </a:tc>
                <a:extLst>
                  <a:ext uri="{0D108BD9-81ED-4DB2-BD59-A6C34878D82A}">
                    <a16:rowId xmlns:a16="http://schemas.microsoft.com/office/drawing/2014/main" val="1870440087"/>
                  </a:ext>
                </a:extLst>
              </a:tr>
            </a:tbl>
          </a:graphicData>
        </a:graphic>
      </p:graphicFrame>
      <p:sp>
        <p:nvSpPr>
          <p:cNvPr id="4" name="Date Placeholder 3">
            <a:extLst>
              <a:ext uri="{FF2B5EF4-FFF2-40B4-BE49-F238E27FC236}">
                <a16:creationId xmlns:a16="http://schemas.microsoft.com/office/drawing/2014/main" id="{724A83DF-CCF1-44AD-82B1-982B97DC78A3}"/>
              </a:ext>
            </a:extLst>
          </p:cNvPr>
          <p:cNvSpPr>
            <a:spLocks noGrp="1"/>
          </p:cNvSpPr>
          <p:nvPr>
            <p:ph type="dt" sz="half" idx="10"/>
          </p:nvPr>
        </p:nvSpPr>
        <p:spPr>
          <a:xfrm>
            <a:off x="457200" y="4898247"/>
            <a:ext cx="7613702" cy="27384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NOTE: This is a subset of the entire full data package and includes the data that underlies the publication findings (tables, figures)</a:t>
            </a:r>
          </a:p>
        </p:txBody>
      </p:sp>
      <p:sp>
        <p:nvSpPr>
          <p:cNvPr id="5" name="Slide Number Placeholder 4">
            <a:extLst>
              <a:ext uri="{FF2B5EF4-FFF2-40B4-BE49-F238E27FC236}">
                <a16:creationId xmlns:a16="http://schemas.microsoft.com/office/drawing/2014/main" id="{4A17A988-FB6C-447A-99C9-05D59CFDD3C4}"/>
              </a:ext>
            </a:extLst>
          </p:cNvPr>
          <p:cNvSpPr>
            <a:spLocks noGrp="1"/>
          </p:cNvSpPr>
          <p:nvPr>
            <p:ph type="sldNum" sz="quarter" idx="12"/>
          </p:nvPr>
        </p:nvSpPr>
        <p:spPr>
          <a:xfrm>
            <a:off x="-971753" y="4847588"/>
            <a:ext cx="1428953"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08F62D-7DF6-4E48-B4FA-2928D2A6F7D2}"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874407"/>
      </p:ext>
    </p:extLst>
  </p:cSld>
  <p:clrMapOvr>
    <a:masterClrMapping/>
  </p:clrMapOvr>
</p:sld>
</file>

<file path=ppt/theme/theme1.xml><?xml version="1.0" encoding="utf-8"?>
<a:theme xmlns:a="http://schemas.openxmlformats.org/drawingml/2006/main" name="Office Theme">
  <a:themeElements>
    <a:clrScheme name="Vivli theme colors">
      <a:dk1>
        <a:sysClr val="windowText" lastClr="000000"/>
      </a:dk1>
      <a:lt1>
        <a:sysClr val="window" lastClr="FFFFFF"/>
      </a:lt1>
      <a:dk2>
        <a:srgbClr val="004071"/>
      </a:dk2>
      <a:lt2>
        <a:srgbClr val="AFC3CD"/>
      </a:lt2>
      <a:accent1>
        <a:srgbClr val="0097C6"/>
      </a:accent1>
      <a:accent2>
        <a:srgbClr val="008A7A"/>
      </a:accent2>
      <a:accent3>
        <a:srgbClr val="E2E81A"/>
      </a:accent3>
      <a:accent4>
        <a:srgbClr val="84BD00"/>
      </a:accent4>
      <a:accent5>
        <a:srgbClr val="0043AF"/>
      </a:accent5>
      <a:accent6>
        <a:srgbClr val="ED81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side Main Template (Titl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solidFill>
              <a:schemeClr val="tx1">
                <a:lumMod val="75000"/>
                <a:lumOff val="25000"/>
              </a:schemeClr>
            </a:solidFill>
          </a:defRPr>
        </a:defPPr>
      </a:lstStyle>
    </a:txDef>
  </a:objectDefaults>
  <a:extraClrScheme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lScope PPT Template - Wide" id="{EBD09CA1-BFF8-4A78-BD46-7F91A802F32C}" vid="{B43FD5CF-B31F-4C45-A810-28B94DD77167}"/>
    </a:ext>
  </a:extLst>
</a:theme>
</file>

<file path=ppt/theme/theme4.xml><?xml version="1.0" encoding="utf-8"?>
<a:theme xmlns:a="http://schemas.openxmlformats.org/drawingml/2006/main" name="4_Office Theme">
  <a:themeElements>
    <a:clrScheme name="Vivli theme colors">
      <a:dk1>
        <a:sysClr val="windowText" lastClr="000000"/>
      </a:dk1>
      <a:lt1>
        <a:sysClr val="window" lastClr="FFFFFF"/>
      </a:lt1>
      <a:dk2>
        <a:srgbClr val="004071"/>
      </a:dk2>
      <a:lt2>
        <a:srgbClr val="AFC3CD"/>
      </a:lt2>
      <a:accent1>
        <a:srgbClr val="0097C6"/>
      </a:accent1>
      <a:accent2>
        <a:srgbClr val="008A7A"/>
      </a:accent2>
      <a:accent3>
        <a:srgbClr val="E2E81A"/>
      </a:accent3>
      <a:accent4>
        <a:srgbClr val="84BD00"/>
      </a:accent4>
      <a:accent5>
        <a:srgbClr val="0043AF"/>
      </a:accent5>
      <a:accent6>
        <a:srgbClr val="ED81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10276</TotalTime>
  <Words>752</Words>
  <Application>Microsoft Macintosh PowerPoint</Application>
  <PresentationFormat>On-screen Show (16:9)</PresentationFormat>
  <Paragraphs>134</Paragraphs>
  <Slides>11</Slides>
  <Notes>10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Arial</vt:lpstr>
      <vt:lpstr>Calibri</vt:lpstr>
      <vt:lpstr>Calibri Light</vt:lpstr>
      <vt:lpstr>Lucida Grande</vt:lpstr>
      <vt:lpstr>Office Theme</vt:lpstr>
      <vt:lpstr>Inside Main Template (Title/Content)</vt:lpstr>
      <vt:lpstr>Divider Slides</vt:lpstr>
      <vt:lpstr>4_Office Theme</vt:lpstr>
      <vt:lpstr>Vivli Clinical Research Data Sharing: Share. Discover. Innovate.</vt:lpstr>
      <vt:lpstr>Outline  </vt:lpstr>
      <vt:lpstr>Introducing Vivli</vt:lpstr>
      <vt:lpstr>Approaches to Sharing Human Data</vt:lpstr>
      <vt:lpstr>Platform Types </vt:lpstr>
      <vt:lpstr>Vivli Industry Members </vt:lpstr>
      <vt:lpstr>Academic, Platform &amp; Foundation Members </vt:lpstr>
      <vt:lpstr> </vt:lpstr>
      <vt:lpstr>What is included in a data package made available to researches?</vt:lpstr>
      <vt:lpstr>Findability and Vivli </vt:lpstr>
      <vt:lpstr>NIDDK and Vivli Sharing Model</vt:lpstr>
    </vt:vector>
  </TitlesOfParts>
  <Company>Fassino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Fassino</dc:creator>
  <cp:lastModifiedBy>Rebecca Li</cp:lastModifiedBy>
  <cp:revision>347</cp:revision>
  <cp:lastPrinted>2018-08-14T18:09:25Z</cp:lastPrinted>
  <dcterms:created xsi:type="dcterms:W3CDTF">2018-02-08T18:19:48Z</dcterms:created>
  <dcterms:modified xsi:type="dcterms:W3CDTF">2023-09-19T00:58:01Z</dcterms:modified>
</cp:coreProperties>
</file>