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</p:sldMasterIdLst>
  <p:notesMasterIdLst>
    <p:notesMasterId r:id="rId9"/>
  </p:notesMasterIdLst>
  <p:sldIdLst>
    <p:sldId id="1186" r:id="rId4"/>
    <p:sldId id="1204" r:id="rId5"/>
    <p:sldId id="1205" r:id="rId6"/>
    <p:sldId id="1191" r:id="rId7"/>
    <p:sldId id="11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4629" autoAdjust="0"/>
  </p:normalViewPr>
  <p:slideViewPr>
    <p:cSldViewPr snapToGrid="0">
      <p:cViewPr varScale="1">
        <p:scale>
          <a:sx n="59" d="100"/>
          <a:sy n="59" d="100"/>
        </p:scale>
        <p:origin x="13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21715-80D7-47DE-A2C9-D77101418655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D3416-7140-4D15-9BAA-D5ACD53A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9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4D5A1-52F5-1547-8357-687832436F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394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DD3416-7140-4D15-9BAA-D5ACD53A9C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36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E13B5-935B-5FF2-5F28-908D56D7E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5BE2CC-AEFC-C388-524D-0D573E360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EF8DC-A7B1-539A-6EAC-A3B19575D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4A97-0A91-4E0E-A7CB-4B4E7E5D738A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CE8AB-DEF5-3444-A335-88C8124AE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8CBA3-F8C9-D52F-E4DE-CF222606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DEAA-9237-49BC-BE60-88F182B5F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2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E274D-EE20-A53F-C148-6773C0E7B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C9A89D-C37B-31EE-1698-C60899114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6026E-4BB6-A7C2-AF3E-1FBE003F0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4A97-0A91-4E0E-A7CB-4B4E7E5D738A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1E333-A392-C6D1-A111-1737A59F1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A770F-3B48-DD26-AF9A-447F45F9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DEAA-9237-49BC-BE60-88F182B5F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0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F22C32-7A1D-F184-1B4C-D983F49AB4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A0999-FE98-784C-BBEC-A46554B26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C46C8-250A-ACAA-7B63-435100E59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4A97-0A91-4E0E-A7CB-4B4E7E5D738A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64D42-E513-3D24-4EE5-AD78DB3C9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8A918-9D6B-4EA0-B682-27CE72557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DEAA-9237-49BC-BE60-88F182B5F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34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2C42A-9FD8-4D99-8EF5-37972AC6E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34597-3F0A-4C10-A2D8-86CEA1D5B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3F755-3DBD-4F4F-8EF0-76E8028E8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EE7-DC21-4DD6-839B-C08F83CDF2B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0B1B8-556A-4EF3-ABF0-98EB5A944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0767A-6FE2-429B-88B1-B3E5DBDE7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F6F-AECF-4AFE-91E2-505AE79F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84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32ADD-FBB1-49BD-9AB7-F30C32042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DEFD8-4EF3-4663-973E-3E2DAB71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B2DE1-2D0D-47BF-B556-A86350DE4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EE7-DC21-4DD6-839B-C08F83CDF2B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111F7-8C55-4369-9C45-610BCC60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7B4B0-D6D0-436D-ABB6-86FF52C0D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F6F-AECF-4AFE-91E2-505AE79F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32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FB8D0-FB86-4401-8AC7-09DDFB2AB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C9A7C-C0BC-4F0C-A71C-8C3D38077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D4426-4FEA-4016-80C5-B553F426B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EE7-DC21-4DD6-839B-C08F83CDF2B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A7A69-3F85-4024-A7AC-A8D781D5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EC15F-D606-4D5F-B4F9-A2D39DE5A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F6F-AECF-4AFE-91E2-505AE79F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93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432A9-BB2B-446F-BDD7-0BF6B7F1F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BF5BB-B3E1-4904-B9B4-687EF6087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318E4-2153-482C-A473-AF4919F17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B67AE-6108-4269-A43F-E769938CA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EE7-DC21-4DD6-839B-C08F83CDF2B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48013-7DF8-4642-B8D8-D5ABD2B5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78346-6F61-40D4-88F9-7F07AB469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F6F-AECF-4AFE-91E2-505AE79F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81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E7A1B-4143-4A56-BD87-C1438A055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1E1BA-E43F-4CEF-B73C-251C3F996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493528-68B9-484C-A1BD-1630E418F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051654-5599-41E9-BDB0-2385A4E52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B0CD1C-5C62-47FA-BAB7-D535DDEEE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2205F7-A9AB-4E22-8464-8B972DB02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EE7-DC21-4DD6-839B-C08F83CDF2B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DB3EC1-B646-403B-8318-72A5A6F8D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0B5E84-105F-43E6-B19E-1F7D00660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F6F-AECF-4AFE-91E2-505AE79F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74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95551-064C-4D57-9ACF-D79C39C8D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E71E0-7410-4C93-98A4-A9C428FB3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EE7-DC21-4DD6-839B-C08F83CDF2B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65D7DF-8C68-45FB-ABDA-B9758A8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914A8E-F69C-4711-B036-3FC5E2041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F6F-AECF-4AFE-91E2-505AE79F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65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8DD1B2-696E-474B-880A-D68CDBDE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EE7-DC21-4DD6-839B-C08F83CDF2B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3AE245-4D09-4D45-B667-0C4DCD880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BF985B-DD29-4F99-8FFD-3DAC2236C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F6F-AECF-4AFE-91E2-505AE79F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69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53490-0B22-4850-A2FB-4FA47CE97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BEF09-E9E2-4EBC-BE9C-A8D870D64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817C09-F2E3-49C9-BF8A-AD93C8D37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82AAD-5A00-4A03-A1D4-C6BF1E48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EE7-DC21-4DD6-839B-C08F83CDF2B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99275-7BAB-4F6E-B979-82ACDE574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876E4-4764-4F39-A474-37B34CE8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F6F-AECF-4AFE-91E2-505AE79F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9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F8B4E-DBB3-1895-7296-12AED71BB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67FA7-DF2D-2979-BC36-F40AD703E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2FA41-0F18-6D4D-0377-663C72A69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4A97-0A91-4E0E-A7CB-4B4E7E5D738A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E91D2-851C-F4C0-1EFA-DBA6AE91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FBCB7-E3E8-6880-8652-8FAE5919A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DEAA-9237-49BC-BE60-88F182B5F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61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5A646-D52D-45CE-AB83-69EA66E24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734EC5-6BD3-489C-B07F-E35D8543E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77665-0C60-4BAB-9D01-91C71D2DD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9A591-5CB9-4788-9F10-5B11EBCB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EE7-DC21-4DD6-839B-C08F83CDF2B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414BF-EAD9-4B17-827D-EFCC7CF6B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631FE-9AC8-455F-A324-4353E501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F6F-AECF-4AFE-91E2-505AE79F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15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789B6-7E13-4A7D-BE55-CC8EA3ACF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9ACAEF-F0A0-42DF-BC4B-EAD8F8C14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25AB6-5A60-425C-B575-7C9E320BA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EE7-DC21-4DD6-839B-C08F83CDF2B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F7450-29DE-478F-823A-314B62531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C710F-9440-477F-863B-DD2C4247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F6F-AECF-4AFE-91E2-505AE79F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25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6BAECF-1E76-4129-8158-3D17A4435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5C103-620E-42DE-85FD-A11C6BEBE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DA7F8-A4F6-421E-B7AD-682F218E0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1EE7-DC21-4DD6-839B-C08F83CDF2B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81E8C-9461-4BD1-ACBE-A7B515A46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39CC4-E99E-4190-84C9-EB9F58CD2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F6F-AECF-4AFE-91E2-505AE79F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835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lumns w/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672CBA-1F15-4F34-9466-2A2663F0C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1074400" cy="642867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4963A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26533" y="917505"/>
            <a:ext cx="11057467" cy="0"/>
          </a:xfrm>
          <a:prstGeom prst="line">
            <a:avLst/>
          </a:prstGeom>
          <a:ln w="12700">
            <a:solidFill>
              <a:srgbClr val="9CC5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609600" y="976313"/>
            <a:ext cx="5414075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rgbClr val="4963AE"/>
              </a:buClr>
              <a:buSzPct val="135000"/>
              <a:defRPr sz="24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rgbClr val="4963AE"/>
              </a:buClr>
              <a:buSzPct val="135000"/>
              <a:buFont typeface="Courier New" pitchFamily="49" charset="0"/>
              <a:buChar char="o"/>
              <a:defRPr sz="1600">
                <a:latin typeface="Arial" pitchFamily="34" charset="0"/>
                <a:cs typeface="Arial" pitchFamily="34" charset="0"/>
              </a:defRPr>
            </a:lvl2pPr>
            <a:lvl3pPr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rgbClr val="4963AE"/>
              </a:buClr>
              <a:buSzPct val="135000"/>
              <a:defRPr sz="1600">
                <a:latin typeface="Arial" pitchFamily="34" charset="0"/>
                <a:cs typeface="Arial" pitchFamily="34" charset="0"/>
              </a:defRPr>
            </a:lvl3pPr>
            <a:lvl4pPr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rgbClr val="4963AE"/>
              </a:buClr>
              <a:buSzPct val="135000"/>
              <a:defRPr sz="1600">
                <a:latin typeface="Arial" pitchFamily="34" charset="0"/>
                <a:cs typeface="Arial" pitchFamily="34" charset="0"/>
              </a:defRPr>
            </a:lvl4pPr>
            <a:lvl5pPr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rgbClr val="4963AE"/>
              </a:buClr>
              <a:buSzPct val="135000"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3"/>
          </p:nvPr>
        </p:nvSpPr>
        <p:spPr>
          <a:xfrm>
            <a:off x="6269925" y="976313"/>
            <a:ext cx="5414075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rgbClr val="4963AE"/>
              </a:buClr>
              <a:buSzPct val="135000"/>
              <a:defRPr sz="24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rgbClr val="4963AE"/>
              </a:buClr>
              <a:buSzPct val="135000"/>
              <a:buFont typeface="Courier New" pitchFamily="49" charset="0"/>
              <a:buChar char="o"/>
              <a:defRPr sz="1600">
                <a:latin typeface="Arial" pitchFamily="34" charset="0"/>
                <a:cs typeface="Arial" pitchFamily="34" charset="0"/>
              </a:defRPr>
            </a:lvl2pPr>
            <a:lvl3pPr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rgbClr val="4963AE"/>
              </a:buClr>
              <a:buSzPct val="135000"/>
              <a:defRPr sz="1600">
                <a:latin typeface="Arial" pitchFamily="34" charset="0"/>
                <a:cs typeface="Arial" pitchFamily="34" charset="0"/>
              </a:defRPr>
            </a:lvl3pPr>
            <a:lvl4pPr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rgbClr val="4963AE"/>
              </a:buClr>
              <a:buSzPct val="135000"/>
              <a:defRPr sz="1600">
                <a:latin typeface="Arial" pitchFamily="34" charset="0"/>
                <a:cs typeface="Arial" pitchFamily="34" charset="0"/>
              </a:defRPr>
            </a:lvl4pPr>
            <a:lvl5pPr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rgbClr val="4963AE"/>
              </a:buClr>
              <a:buSzPct val="135000"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34387" y="6356351"/>
            <a:ext cx="6892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4702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nal w/o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672CBA-1F15-4F34-9466-2A2663F0C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1074400" cy="642867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4963A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609600" y="976313"/>
            <a:ext cx="110744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rgbClr val="4963AE"/>
              </a:buClr>
              <a:buSzPct val="135000"/>
              <a:defRPr sz="24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rgbClr val="4963AE"/>
              </a:buClr>
              <a:buSzPct val="135000"/>
              <a:buFont typeface="Courier New" pitchFamily="49" charset="0"/>
              <a:buChar char="o"/>
              <a:defRPr sz="1600">
                <a:latin typeface="Arial" pitchFamily="34" charset="0"/>
                <a:cs typeface="Arial" pitchFamily="34" charset="0"/>
              </a:defRPr>
            </a:lvl2pPr>
            <a:lvl3pPr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rgbClr val="4963AE"/>
              </a:buClr>
              <a:buSzPct val="135000"/>
              <a:defRPr sz="1600">
                <a:latin typeface="Arial" pitchFamily="34" charset="0"/>
                <a:cs typeface="Arial" pitchFamily="34" charset="0"/>
              </a:defRPr>
            </a:lvl3pPr>
            <a:lvl4pPr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rgbClr val="4963AE"/>
              </a:buClr>
              <a:buSzPct val="135000"/>
              <a:defRPr sz="1600">
                <a:latin typeface="Arial" pitchFamily="34" charset="0"/>
                <a:cs typeface="Arial" pitchFamily="34" charset="0"/>
              </a:defRPr>
            </a:lvl4pPr>
            <a:lvl5pPr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rgbClr val="4963AE"/>
              </a:buClr>
              <a:buSzPct val="135000"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34387" y="6356351"/>
            <a:ext cx="6892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848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F8A85-D532-4ECE-ADDB-E72B2E1C37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67E11-7DA6-4090-A45F-E098BF3BE9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2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5238"/>
            <a:ext cx="10972800" cy="4525963"/>
          </a:xfrm>
        </p:spPr>
        <p:txBody>
          <a:bodyPr/>
          <a:lstStyle>
            <a:lvl1pPr marL="457200" indent="-457200">
              <a:buClr>
                <a:schemeClr val="tx2"/>
              </a:buClr>
              <a:buFont typeface="Wingdings" pitchFamily="2" charset="2"/>
              <a:buChar char="Ø"/>
              <a:defRPr/>
            </a:lvl1pPr>
            <a:lvl2pPr marL="1033463" indent="-576263">
              <a:buClr>
                <a:schemeClr val="tx2"/>
              </a:buClr>
              <a:buFont typeface="Arial" pitchFamily="34" charset="0"/>
              <a:buChar char="—"/>
              <a:defRPr/>
            </a:lvl2pPr>
            <a:lvl3pPr marL="1371600" indent="-338138">
              <a:buClr>
                <a:schemeClr val="tx2"/>
              </a:buClr>
              <a:buFont typeface="Wingdings" pitchFamily="2" charset="2"/>
              <a:buChar char="§"/>
              <a:defRPr/>
            </a:lvl3pPr>
            <a:lvl4pPr marL="1719263" indent="-347663">
              <a:buClr>
                <a:schemeClr val="tx2"/>
              </a:buClr>
              <a:buFont typeface="Wingdings" pitchFamily="2" charset="2"/>
              <a:buChar char="v"/>
              <a:defRPr/>
            </a:lvl4pPr>
            <a:lvl5pPr marL="2057400" indent="-338138"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C5860-D3A1-4337-A265-816C802BC6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5BBCC-C4D5-4849-9ADF-9B0966AC98C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6964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8C9F6-4241-4AA0-A26F-B313365B495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02332-F294-4FA7-AAE5-D7059099F3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719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00C48-5220-4D6A-8B7E-0CD9F837940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51370-4E3C-4F4E-8506-5FF1EF8B8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116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6BA7E-6213-4D6F-BF13-E7666A576D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C4A47-9BC6-48AA-A87B-DDC6578B295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9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E7B1F-5C8A-5816-AC36-49EACB260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D5CC5-7A9F-4FEA-66C8-350F5879A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59E34-B636-76B2-68BF-4C7347686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4A97-0A91-4E0E-A7CB-4B4E7E5D738A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3CD39-556D-5C26-FD88-FC718B74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BC2FB-0185-9B98-1D83-64AEBBD4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DEAA-9237-49BC-BE60-88F182B5F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617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B7551-1120-448E-974A-556BDF4F18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CF15C-E98F-4DDB-942D-FDBDAE0B47C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906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A878C-FAF6-45E5-B35A-F88D84CDA6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68906-2A98-4065-8A01-D89AF9374D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4177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6311B-0D82-4D9C-A322-1310DA666F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3033D-59F9-4780-B620-B43935AACC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25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2C9BC-2970-4981-B1A9-39EDA14B253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675ED-0C34-4A14-A14F-854958E9C8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9072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7714-B569-46A0-9957-0F7514B22E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581E9-B404-4D02-A8B2-7476514992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618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48E2-FA46-4B3C-9ADE-B0557B7693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09057-BBDD-439E-9D5C-E2EC6818A8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82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7E307-8BBB-1AB4-9B14-3FF6BF20E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CE03D-02BD-12D1-E69F-D0FCABF93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5D32C6-5013-47EA-BEFE-FE24280B9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F3C5B-AFE9-1108-851C-BA5DBE152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4A97-0A91-4E0E-A7CB-4B4E7E5D738A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08BE6-3A9E-927A-DE54-779383884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79B36-6F09-8921-9114-B32AC0D39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DEAA-9237-49BC-BE60-88F182B5F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5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CB540-0BDA-FA34-4553-281C2E0BE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5CB6A-4ADF-16C2-19F3-60EB9DF43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AB445-04F4-02FD-5C85-17AD1B21B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87EDCB-4F29-74B4-F5A4-C78D8D82D6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381AAE-E0BC-078B-E54D-9583D6D5E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D3C9E1-65B4-DE01-74BD-BAF25C7C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4A97-0A91-4E0E-A7CB-4B4E7E5D738A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3CBFC2-AA2B-0700-1C27-2E0CB5FB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5FFCDB-6C74-A945-ECE1-9D3A8E4A6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DEAA-9237-49BC-BE60-88F182B5F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8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7618C-48A5-2B2A-6562-C885162C4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CDA020-69C3-5770-EB1B-3A049231B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4A97-0A91-4E0E-A7CB-4B4E7E5D738A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848151-AD87-1431-4776-E4944B84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3EF967-E156-03F8-2B2F-11ED3B59E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DEAA-9237-49BC-BE60-88F182B5F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5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C2574C-0DDF-A045-C4B1-D96733A0E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4A97-0A91-4E0E-A7CB-4B4E7E5D738A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F1B26D-9E4D-275E-4F2E-34FD27BB5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59E47-F912-A998-C68B-EC1786264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DEAA-9237-49BC-BE60-88F182B5F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835B7-2BAD-FDBA-016B-19E40A9AF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86AFC-A978-E952-3E4D-2115C44E5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851B2E-D4DA-6926-D713-801C9C2D4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671DA-D892-87AB-1CA1-D4548DE4D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4A97-0A91-4E0E-A7CB-4B4E7E5D738A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1BFF5-A338-DF8C-108D-072B9D969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3E075-5D94-C272-5EAF-BAD497845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DEAA-9237-49BC-BE60-88F182B5F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9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F819D-1DEC-CFDA-DA17-495B67F5F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87654B-64EF-D2A1-5F65-6FBFF9A51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17522-0570-3F5D-8C64-C561BAF01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963B7-6D38-2015-58F3-D47958A0A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4A97-0A91-4E0E-A7CB-4B4E7E5D738A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1FF31-32B2-BAB7-F484-62D5F3F2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50DE0-8EE8-3D63-6B07-AF5BD351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DEAA-9237-49BC-BE60-88F182B5F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398156-ED2C-D0F7-4B5C-ED598A004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728E-9725-F527-C066-542A462A2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48EBF-AA1B-79FC-2A3B-692AF16956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B4A97-0A91-4E0E-A7CB-4B4E7E5D738A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090C2-2C90-EE10-AD8A-18F4E6CE3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22CFE-7751-B034-97E1-41484E2AE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5DEAA-9237-49BC-BE60-88F182B5F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2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6EEB5F-404A-48C8-8DF8-1C2846370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5A380-73DA-4A1D-982E-071BB38B7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F43F3-DBE4-42BC-8116-F9C580D89E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C1EE7-DC21-4DD6-839B-C08F83CDF2B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08991-6133-4239-96E7-3EBFB4DC7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BEB44-02A2-4664-9526-AFA86C73D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AF6F-AECF-4AFE-91E2-505AE79F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0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:\NIDDK Special Pops 2011-2016\WP\NIDDK PP Template\NIDDK PPT Art3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0560F8-7964-4FAE-BAF1-25E62D45F11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F1B0B1-0A4F-4F77-9E24-0B94119E6CC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74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05768-D6F7-47DB-BF04-5DFEEF527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09" y="2499108"/>
            <a:ext cx="3864635" cy="102055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algn="ctr"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Veerasamy “Ravi” Ravichandran, PhD.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NIDDK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3D0614-9BF8-49D1-AC5E-86A809CD4641}"/>
              </a:ext>
            </a:extLst>
          </p:cNvPr>
          <p:cNvSpPr txBox="1"/>
          <p:nvPr/>
        </p:nvSpPr>
        <p:spPr>
          <a:xfrm>
            <a:off x="3891744" y="68291"/>
            <a:ext cx="830025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120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Transforming Scientific Data Standardization and Interoperability with Large Language Models (LLMs)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3D rendering of floating digital media icons floating on a man's hand A 3D rendering of floating digital media icons floating on a man's hand data interoperability stock pictures, royalty-free photos &amp; images">
            <a:extLst>
              <a:ext uri="{FF2B5EF4-FFF2-40B4-BE49-F238E27FC236}">
                <a16:creationId xmlns:a16="http://schemas.microsoft.com/office/drawing/2014/main" id="{670E86CA-517B-5C1D-3E5F-6675D3B88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827" y="1590970"/>
            <a:ext cx="7800090" cy="520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34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17E2-2E7A-F884-19E8-59632974A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46668"/>
            <a:ext cx="11303000" cy="61533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Large Language Models (LLMs) to standardize scientific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312A3-5D4A-6A61-7FEE-5C14DB2B0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4700" y="1047131"/>
            <a:ext cx="8509000" cy="5524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Format Standardization: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Parsing and Conversion of data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extraction of Metadata</a:t>
            </a:r>
          </a:p>
          <a:p>
            <a:pPr lvl="1"/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Annotation: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 Annotation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Entity Recognition</a:t>
            </a:r>
          </a:p>
          <a:p>
            <a:pPr lvl="1"/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Quality Assessment: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 Detection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Cleaning</a:t>
            </a:r>
          </a:p>
          <a:p>
            <a:pPr lvl="1"/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Description and Documentation: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Documentation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Linked Data</a:t>
            </a:r>
          </a:p>
        </p:txBody>
      </p:sp>
    </p:spTree>
    <p:extLst>
      <p:ext uri="{BB962C8B-B14F-4D97-AF65-F5344CB8AC3E}">
        <p14:creationId xmlns:p14="http://schemas.microsoft.com/office/powerpoint/2010/main" val="140258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4182B-20B4-97AB-B416-2C596E8C2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4200" y="1079500"/>
            <a:ext cx="8661400" cy="56318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Search and Discovery: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Language Queries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Systems</a:t>
            </a:r>
          </a:p>
          <a:p>
            <a:pPr lvl="1"/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Governance and Compliance: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Privacy and Security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Version Control</a:t>
            </a:r>
          </a:p>
          <a:p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and Communication: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Chatbots and Virtual Assistants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Translation</a:t>
            </a:r>
          </a:p>
          <a:p>
            <a:pPr lvl="1"/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Improvement: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Loops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53B0608-04C5-CBDF-4247-9CE5F57AC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46668"/>
            <a:ext cx="11303000" cy="615332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Large Language Models (LLMs) to standardize scientific data</a:t>
            </a:r>
          </a:p>
        </p:txBody>
      </p:sp>
    </p:spTree>
    <p:extLst>
      <p:ext uri="{BB962C8B-B14F-4D97-AF65-F5344CB8AC3E}">
        <p14:creationId xmlns:p14="http://schemas.microsoft.com/office/powerpoint/2010/main" val="235957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94A5A-F966-6DFA-2D3F-0E084EE6E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000"/>
            <a:ext cx="10515600" cy="92771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Advantages of LLMs in Standardizing Scientific Data</a:t>
            </a:r>
            <a:b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8AE3A-503D-5283-F708-C04D8A943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0" y="1391575"/>
            <a:ext cx="8807450" cy="5123525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600" dirty="0">
                <a:solidFill>
                  <a:srgbClr val="44546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Enhanced Efficiency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en-US" sz="200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600" dirty="0">
                <a:solidFill>
                  <a:srgbClr val="44546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Standardized Format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en-US" sz="200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600" dirty="0">
                <a:solidFill>
                  <a:srgbClr val="44546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Improved Quality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en-US" sz="200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600" dirty="0">
                <a:solidFill>
                  <a:srgbClr val="44546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Increased Consistency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en-US" sz="200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600" dirty="0">
                <a:solidFill>
                  <a:srgbClr val="44546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Enhanced Common Data Elements (CDEs)</a:t>
            </a:r>
            <a:r>
              <a:rPr lang="en-US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en-US" sz="2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600" dirty="0">
                <a:solidFill>
                  <a:srgbClr val="44546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Standardized Metadata</a:t>
            </a:r>
          </a:p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en-US" sz="200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600" dirty="0">
                <a:solidFill>
                  <a:srgbClr val="44546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Standardized Ontologies and Vocabularies</a:t>
            </a:r>
          </a:p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en-US" sz="1000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en-US" sz="200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600" dirty="0">
                <a:solidFill>
                  <a:srgbClr val="44546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Knowledge-driven recommendations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en-US" sz="2600" dirty="0">
              <a:solidFill>
                <a:srgbClr val="44546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74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C20E5AE3-01C6-66C0-0E35-DFCD763647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1"/>
            <a:ext cx="12191992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22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</TotalTime>
  <Words>156</Words>
  <Application>Microsoft Office PowerPoint</Application>
  <PresentationFormat>Widescreen</PresentationFormat>
  <Paragraphs>52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1_Office Theme</vt:lpstr>
      <vt:lpstr>2_Custom Design</vt:lpstr>
      <vt:lpstr>Veerasamy “Ravi” Ravichandran, PhD.   NIDDK  </vt:lpstr>
      <vt:lpstr>Using Large Language Models (LLMs) to standardize scientific data</vt:lpstr>
      <vt:lpstr>Using Large Language Models (LLMs) to standardize scientific data</vt:lpstr>
      <vt:lpstr> The Advantages of LLMs in Standardizing Scientific Data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 Management and Sharing (DMS) Expert Panel Meeting - July 2023</dc:title>
  <dc:creator>Ravichandran, Veerasamy (NIH/NIDDK) [E]</dc:creator>
  <cp:lastModifiedBy>Rodriguez, Rebecca (NIH/NIDDK) [E]</cp:lastModifiedBy>
  <cp:revision>105</cp:revision>
  <dcterms:created xsi:type="dcterms:W3CDTF">2023-08-06T15:08:58Z</dcterms:created>
  <dcterms:modified xsi:type="dcterms:W3CDTF">2023-09-16T00:30:52Z</dcterms:modified>
</cp:coreProperties>
</file>