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5" r:id="rId3"/>
  </p:sldMasterIdLst>
  <p:notesMasterIdLst>
    <p:notesMasterId r:id="rId9"/>
  </p:notesMasterIdLst>
  <p:sldIdLst>
    <p:sldId id="1186" r:id="rId4"/>
    <p:sldId id="1204" r:id="rId5"/>
    <p:sldId id="1205" r:id="rId6"/>
    <p:sldId id="1191" r:id="rId7"/>
    <p:sldId id="119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74629" autoAdjust="0"/>
  </p:normalViewPr>
  <p:slideViewPr>
    <p:cSldViewPr snapToGrid="0">
      <p:cViewPr varScale="1">
        <p:scale>
          <a:sx n="59" d="100"/>
          <a:sy n="59" d="100"/>
        </p:scale>
        <p:origin x="139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021715-80D7-47DE-A2C9-D77101418655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DD3416-7140-4D15-9BAA-D5ACD53A9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595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24D5A1-52F5-1547-8357-687832436FA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3945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DD3416-7140-4D15-9BAA-D5ACD53A9C9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036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E13B5-935B-5FF2-5F28-908D56D7ED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5BE2CC-AEFC-C388-524D-0D573E3600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FEF8DC-A7B1-539A-6EAC-A3B19575D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B4A97-0A91-4E0E-A7CB-4B4E7E5D738A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DCE8AB-DEF5-3444-A335-88C8124AE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8CBA3-F8C9-D52F-E4DE-CF2226061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5DEAA-9237-49BC-BE60-88F182B5F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129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E274D-EE20-A53F-C148-6773C0E7B2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C9A89D-C37B-31EE-1698-C60899114A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26026E-4BB6-A7C2-AF3E-1FBE003F0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B4A97-0A91-4E0E-A7CB-4B4E7E5D738A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71E333-A392-C6D1-A111-1737A59F1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8A770F-3B48-DD26-AF9A-447F45F96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5DEAA-9237-49BC-BE60-88F182B5F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400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1F22C32-7A1D-F184-1B4C-D983F49AB4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5A0999-FE98-784C-BBEC-A46554B269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EC46C8-250A-ACAA-7B63-435100E59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B4A97-0A91-4E0E-A7CB-4B4E7E5D738A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D64D42-E513-3D24-4EE5-AD78DB3C9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D8A918-9D6B-4EA0-B682-27CE72557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5DEAA-9237-49BC-BE60-88F182B5F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6342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42C42A-9FD8-4D99-8EF5-37972AC6EB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A34597-3F0A-4C10-A2D8-86CEA1D5B6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73F755-3DBD-4F4F-8EF0-76E8028E87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C1EE7-DC21-4DD6-839B-C08F83CDF2B9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90B1B8-556A-4EF3-ABF0-98EB5A944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A0767A-6FE2-429B-88B1-B3E5DBDE7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7AF6F-AECF-4AFE-91E2-505AE79FE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7842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332ADD-FBB1-49BD-9AB7-F30C32042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5DEFD8-4EF3-4663-973E-3E2DAB71A5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FB2DE1-2D0D-47BF-B556-A86350DE4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C1EE7-DC21-4DD6-839B-C08F83CDF2B9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1111F7-8C55-4369-9C45-610BCC603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D7B4B0-D6D0-436D-ABB6-86FF52C0D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7AF6F-AECF-4AFE-91E2-505AE79FE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0323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4FB8D0-FB86-4401-8AC7-09DDFB2AB1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DC9A7C-C0BC-4F0C-A71C-8C3D380772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BD4426-4FEA-4016-80C5-B553F426B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C1EE7-DC21-4DD6-839B-C08F83CDF2B9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3A7A69-3F85-4024-A7AC-A8D781D55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EC15F-D606-4D5F-B4F9-A2D39DE5A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7AF6F-AECF-4AFE-91E2-505AE79FE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1936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432A9-BB2B-446F-BDD7-0BF6B7F1F5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8BF5BB-B3E1-4904-B9B4-687EF60874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7318E4-2153-482C-A473-AF4919F17B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9B67AE-6108-4269-A43F-E769938CA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C1EE7-DC21-4DD6-839B-C08F83CDF2B9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148013-7DF8-4642-B8D8-D5ABD2B53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F78346-6F61-40D4-88F9-7F07AB469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7AF6F-AECF-4AFE-91E2-505AE79FE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8819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AE7A1B-4143-4A56-BD87-C1438A0551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61E1BA-E43F-4CEF-B73C-251C3F9969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493528-68B9-484C-A1BD-1630E418F9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051654-5599-41E9-BDB0-2385A4E52F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0B0CD1C-5C62-47FA-BAB7-D535DDEEE9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22205F7-A9AB-4E22-8464-8B972DB02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C1EE7-DC21-4DD6-839B-C08F83CDF2B9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4DB3EC1-B646-403B-8318-72A5A6F8D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0B5E84-105F-43E6-B19E-1F7D00660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7AF6F-AECF-4AFE-91E2-505AE79FE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5743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95551-064C-4D57-9ACF-D79C39C8D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AE71E0-7410-4C93-98A4-A9C428FB3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C1EE7-DC21-4DD6-839B-C08F83CDF2B9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65D7DF-8C68-45FB-ABDA-B9758A854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914A8E-F69C-4711-B036-3FC5E2041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7AF6F-AECF-4AFE-91E2-505AE79FE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7655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A8DD1B2-696E-474B-880A-D68CDBDE5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C1EE7-DC21-4DD6-839B-C08F83CDF2B9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23AE245-4D09-4D45-B667-0C4DCD880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BF985B-DD29-4F99-8FFD-3DAC2236C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7AF6F-AECF-4AFE-91E2-505AE79FE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1696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53490-0B22-4850-A2FB-4FA47CE97F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2BEF09-E9E2-4EBC-BE9C-A8D870D64D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817C09-F2E3-49C9-BF8A-AD93C8D378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482AAD-5A00-4A03-A1D4-C6BF1E4856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C1EE7-DC21-4DD6-839B-C08F83CDF2B9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999275-7BAB-4F6E-B979-82ACDE574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2876E4-4764-4F39-A474-37B34CE89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7AF6F-AECF-4AFE-91E2-505AE79FE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591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4F8B4E-DBB3-1895-7296-12AED71BB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467FA7-DF2D-2979-BC36-F40AD703E7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22FA41-0F18-6D4D-0377-663C72A69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B4A97-0A91-4E0E-A7CB-4B4E7E5D738A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1E91D2-851C-F4C0-1EFA-DBA6AE918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8FBCB7-E3E8-6880-8652-8FAE5919A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5DEAA-9237-49BC-BE60-88F182B5F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8618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5A646-D52D-45CE-AB83-69EA66E240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7734EC5-6BD3-489C-B07F-E35D8543EC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D77665-0C60-4BAB-9D01-91C71D2DDD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C9A591-5CB9-4788-9F10-5B11EBCBE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C1EE7-DC21-4DD6-839B-C08F83CDF2B9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E414BF-EAD9-4B17-827D-EFCC7CF6B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D631FE-9AC8-455F-A324-4353E501D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7AF6F-AECF-4AFE-91E2-505AE79FE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4157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3789B6-7E13-4A7D-BE55-CC8EA3ACF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9ACAEF-F0A0-42DF-BC4B-EAD8F8C14F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C25AB6-5A60-425C-B575-7C9E320BA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C1EE7-DC21-4DD6-839B-C08F83CDF2B9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1F7450-29DE-478F-823A-314B62531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7C710F-9440-477F-863B-DD2C42475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7AF6F-AECF-4AFE-91E2-505AE79FE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7257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6BAECF-1E76-4129-8158-3D17A4435C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F5C103-620E-42DE-85FD-A11C6BEBE2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4DA7F8-A4F6-421E-B7AD-682F218E0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C1EE7-DC21-4DD6-839B-C08F83CDF2B9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081E8C-9461-4BD1-ACBE-A7B515A46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E39CC4-E99E-4190-84C9-EB9F58CD2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7AF6F-AECF-4AFE-91E2-505AE79FE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2835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lumns w/Ru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E672CBA-1F15-4F34-9466-2A2663F0CC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1074400" cy="642867"/>
          </a:xfrm>
          <a:prstGeom prst="rect">
            <a:avLst/>
          </a:prstGeom>
        </p:spPr>
        <p:txBody>
          <a:bodyPr/>
          <a:lstStyle>
            <a:lvl1pPr algn="l">
              <a:defRPr sz="3600" b="1">
                <a:solidFill>
                  <a:srgbClr val="4963A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626533" y="917505"/>
            <a:ext cx="11057467" cy="0"/>
          </a:xfrm>
          <a:prstGeom prst="line">
            <a:avLst/>
          </a:prstGeom>
          <a:ln w="12700">
            <a:solidFill>
              <a:srgbClr val="9CC52D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6"/>
          <p:cNvSpPr>
            <a:spLocks noGrp="1"/>
          </p:cNvSpPr>
          <p:nvPr>
            <p:ph sz="quarter" idx="12"/>
          </p:nvPr>
        </p:nvSpPr>
        <p:spPr>
          <a:xfrm>
            <a:off x="609600" y="976313"/>
            <a:ext cx="5414075" cy="5029200"/>
          </a:xfrm>
          <a:prstGeom prst="rect">
            <a:avLst/>
          </a:prstGeom>
        </p:spPr>
        <p:txBody>
          <a:bodyPr/>
          <a:lstStyle>
            <a:lvl1pPr>
              <a:lnSpc>
                <a:spcPct val="125000"/>
              </a:lnSpc>
              <a:spcBef>
                <a:spcPts val="0"/>
              </a:spcBef>
              <a:spcAft>
                <a:spcPts val="1000"/>
              </a:spcAft>
              <a:buClr>
                <a:srgbClr val="4963AE"/>
              </a:buClr>
              <a:buSzPct val="135000"/>
              <a:defRPr sz="2400">
                <a:latin typeface="Arial" pitchFamily="34" charset="0"/>
                <a:cs typeface="Arial" pitchFamily="34" charset="0"/>
              </a:defRPr>
            </a:lvl1pPr>
            <a:lvl2pPr marL="742950" indent="-285750">
              <a:lnSpc>
                <a:spcPct val="125000"/>
              </a:lnSpc>
              <a:spcBef>
                <a:spcPts val="0"/>
              </a:spcBef>
              <a:spcAft>
                <a:spcPts val="1000"/>
              </a:spcAft>
              <a:buClr>
                <a:srgbClr val="4963AE"/>
              </a:buClr>
              <a:buSzPct val="135000"/>
              <a:buFont typeface="Courier New" pitchFamily="49" charset="0"/>
              <a:buChar char="o"/>
              <a:defRPr sz="1600">
                <a:latin typeface="Arial" pitchFamily="34" charset="0"/>
                <a:cs typeface="Arial" pitchFamily="34" charset="0"/>
              </a:defRPr>
            </a:lvl2pPr>
            <a:lvl3pPr>
              <a:lnSpc>
                <a:spcPct val="125000"/>
              </a:lnSpc>
              <a:spcBef>
                <a:spcPts val="0"/>
              </a:spcBef>
              <a:spcAft>
                <a:spcPts val="1000"/>
              </a:spcAft>
              <a:buClr>
                <a:srgbClr val="4963AE"/>
              </a:buClr>
              <a:buSzPct val="135000"/>
              <a:defRPr sz="1600">
                <a:latin typeface="Arial" pitchFamily="34" charset="0"/>
                <a:cs typeface="Arial" pitchFamily="34" charset="0"/>
              </a:defRPr>
            </a:lvl3pPr>
            <a:lvl4pPr>
              <a:lnSpc>
                <a:spcPct val="125000"/>
              </a:lnSpc>
              <a:spcBef>
                <a:spcPts val="0"/>
              </a:spcBef>
              <a:spcAft>
                <a:spcPts val="1000"/>
              </a:spcAft>
              <a:buClr>
                <a:srgbClr val="4963AE"/>
              </a:buClr>
              <a:buSzPct val="135000"/>
              <a:defRPr sz="1600">
                <a:latin typeface="Arial" pitchFamily="34" charset="0"/>
                <a:cs typeface="Arial" pitchFamily="34" charset="0"/>
              </a:defRPr>
            </a:lvl4pPr>
            <a:lvl5pPr>
              <a:lnSpc>
                <a:spcPct val="125000"/>
              </a:lnSpc>
              <a:spcBef>
                <a:spcPts val="0"/>
              </a:spcBef>
              <a:spcAft>
                <a:spcPts val="1000"/>
              </a:spcAft>
              <a:buClr>
                <a:srgbClr val="4963AE"/>
              </a:buClr>
              <a:buSzPct val="135000"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6"/>
          <p:cNvSpPr>
            <a:spLocks noGrp="1"/>
          </p:cNvSpPr>
          <p:nvPr>
            <p:ph sz="quarter" idx="13"/>
          </p:nvPr>
        </p:nvSpPr>
        <p:spPr>
          <a:xfrm>
            <a:off x="6269925" y="976313"/>
            <a:ext cx="5414075" cy="5029200"/>
          </a:xfrm>
          <a:prstGeom prst="rect">
            <a:avLst/>
          </a:prstGeom>
        </p:spPr>
        <p:txBody>
          <a:bodyPr/>
          <a:lstStyle>
            <a:lvl1pPr>
              <a:lnSpc>
                <a:spcPct val="125000"/>
              </a:lnSpc>
              <a:spcBef>
                <a:spcPts val="0"/>
              </a:spcBef>
              <a:spcAft>
                <a:spcPts val="1000"/>
              </a:spcAft>
              <a:buClr>
                <a:srgbClr val="4963AE"/>
              </a:buClr>
              <a:buSzPct val="135000"/>
              <a:defRPr sz="2400">
                <a:latin typeface="Arial" pitchFamily="34" charset="0"/>
                <a:cs typeface="Arial" pitchFamily="34" charset="0"/>
              </a:defRPr>
            </a:lvl1pPr>
            <a:lvl2pPr marL="742950" indent="-285750">
              <a:lnSpc>
                <a:spcPct val="125000"/>
              </a:lnSpc>
              <a:spcBef>
                <a:spcPts val="0"/>
              </a:spcBef>
              <a:spcAft>
                <a:spcPts val="1000"/>
              </a:spcAft>
              <a:buClr>
                <a:srgbClr val="4963AE"/>
              </a:buClr>
              <a:buSzPct val="135000"/>
              <a:buFont typeface="Courier New" pitchFamily="49" charset="0"/>
              <a:buChar char="o"/>
              <a:defRPr sz="1600">
                <a:latin typeface="Arial" pitchFamily="34" charset="0"/>
                <a:cs typeface="Arial" pitchFamily="34" charset="0"/>
              </a:defRPr>
            </a:lvl2pPr>
            <a:lvl3pPr>
              <a:lnSpc>
                <a:spcPct val="125000"/>
              </a:lnSpc>
              <a:spcBef>
                <a:spcPts val="0"/>
              </a:spcBef>
              <a:spcAft>
                <a:spcPts val="1000"/>
              </a:spcAft>
              <a:buClr>
                <a:srgbClr val="4963AE"/>
              </a:buClr>
              <a:buSzPct val="135000"/>
              <a:defRPr sz="1600">
                <a:latin typeface="Arial" pitchFamily="34" charset="0"/>
                <a:cs typeface="Arial" pitchFamily="34" charset="0"/>
              </a:defRPr>
            </a:lvl3pPr>
            <a:lvl4pPr>
              <a:lnSpc>
                <a:spcPct val="125000"/>
              </a:lnSpc>
              <a:spcBef>
                <a:spcPts val="0"/>
              </a:spcBef>
              <a:spcAft>
                <a:spcPts val="1000"/>
              </a:spcAft>
              <a:buClr>
                <a:srgbClr val="4963AE"/>
              </a:buClr>
              <a:buSzPct val="135000"/>
              <a:defRPr sz="1600">
                <a:latin typeface="Arial" pitchFamily="34" charset="0"/>
                <a:cs typeface="Arial" pitchFamily="34" charset="0"/>
              </a:defRPr>
            </a:lvl4pPr>
            <a:lvl5pPr>
              <a:lnSpc>
                <a:spcPct val="125000"/>
              </a:lnSpc>
              <a:spcBef>
                <a:spcPts val="0"/>
              </a:spcBef>
              <a:spcAft>
                <a:spcPts val="1000"/>
              </a:spcAft>
              <a:buClr>
                <a:srgbClr val="4963AE"/>
              </a:buClr>
              <a:buSzPct val="135000"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134387" y="6356351"/>
            <a:ext cx="68920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47029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nternal w/o Ru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E672CBA-1F15-4F34-9466-2A2663F0CC3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1074400" cy="642867"/>
          </a:xfrm>
          <a:prstGeom prst="rect">
            <a:avLst/>
          </a:prstGeom>
        </p:spPr>
        <p:txBody>
          <a:bodyPr/>
          <a:lstStyle>
            <a:lvl1pPr algn="l">
              <a:defRPr sz="3600" b="1">
                <a:solidFill>
                  <a:srgbClr val="4963A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2"/>
          </p:nvPr>
        </p:nvSpPr>
        <p:spPr>
          <a:xfrm>
            <a:off x="609600" y="976313"/>
            <a:ext cx="11074400" cy="5029200"/>
          </a:xfrm>
          <a:prstGeom prst="rect">
            <a:avLst/>
          </a:prstGeom>
        </p:spPr>
        <p:txBody>
          <a:bodyPr/>
          <a:lstStyle>
            <a:lvl1pPr>
              <a:lnSpc>
                <a:spcPct val="125000"/>
              </a:lnSpc>
              <a:spcBef>
                <a:spcPts val="0"/>
              </a:spcBef>
              <a:spcAft>
                <a:spcPts val="1000"/>
              </a:spcAft>
              <a:buClr>
                <a:srgbClr val="4963AE"/>
              </a:buClr>
              <a:buSzPct val="135000"/>
              <a:defRPr sz="2400">
                <a:latin typeface="Arial" pitchFamily="34" charset="0"/>
                <a:cs typeface="Arial" pitchFamily="34" charset="0"/>
              </a:defRPr>
            </a:lvl1pPr>
            <a:lvl2pPr marL="742950" indent="-285750">
              <a:lnSpc>
                <a:spcPct val="125000"/>
              </a:lnSpc>
              <a:spcBef>
                <a:spcPts val="0"/>
              </a:spcBef>
              <a:spcAft>
                <a:spcPts val="1000"/>
              </a:spcAft>
              <a:buClr>
                <a:srgbClr val="4963AE"/>
              </a:buClr>
              <a:buSzPct val="135000"/>
              <a:buFont typeface="Courier New" pitchFamily="49" charset="0"/>
              <a:buChar char="o"/>
              <a:defRPr sz="1600">
                <a:latin typeface="Arial" pitchFamily="34" charset="0"/>
                <a:cs typeface="Arial" pitchFamily="34" charset="0"/>
              </a:defRPr>
            </a:lvl2pPr>
            <a:lvl3pPr>
              <a:lnSpc>
                <a:spcPct val="125000"/>
              </a:lnSpc>
              <a:spcBef>
                <a:spcPts val="0"/>
              </a:spcBef>
              <a:spcAft>
                <a:spcPts val="1000"/>
              </a:spcAft>
              <a:buClr>
                <a:srgbClr val="4963AE"/>
              </a:buClr>
              <a:buSzPct val="135000"/>
              <a:defRPr sz="1600">
                <a:latin typeface="Arial" pitchFamily="34" charset="0"/>
                <a:cs typeface="Arial" pitchFamily="34" charset="0"/>
              </a:defRPr>
            </a:lvl3pPr>
            <a:lvl4pPr>
              <a:lnSpc>
                <a:spcPct val="125000"/>
              </a:lnSpc>
              <a:spcBef>
                <a:spcPts val="0"/>
              </a:spcBef>
              <a:spcAft>
                <a:spcPts val="1000"/>
              </a:spcAft>
              <a:buClr>
                <a:srgbClr val="4963AE"/>
              </a:buClr>
              <a:buSzPct val="135000"/>
              <a:defRPr sz="1600">
                <a:latin typeface="Arial" pitchFamily="34" charset="0"/>
                <a:cs typeface="Arial" pitchFamily="34" charset="0"/>
              </a:defRPr>
            </a:lvl4pPr>
            <a:lvl5pPr>
              <a:lnSpc>
                <a:spcPct val="125000"/>
              </a:lnSpc>
              <a:spcBef>
                <a:spcPts val="0"/>
              </a:spcBef>
              <a:spcAft>
                <a:spcPts val="1000"/>
              </a:spcAft>
              <a:buClr>
                <a:srgbClr val="4963AE"/>
              </a:buClr>
              <a:buSzPct val="135000"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134387" y="6356351"/>
            <a:ext cx="68920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98488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5F8A85-D532-4ECE-ADDB-E72B2E1C371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9/15/2023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E67E11-7DA6-4090-A45F-E098BF3BE93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4621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65238"/>
            <a:ext cx="10972800" cy="4525963"/>
          </a:xfrm>
        </p:spPr>
        <p:txBody>
          <a:bodyPr/>
          <a:lstStyle>
            <a:lvl1pPr marL="457200" indent="-457200">
              <a:buClr>
                <a:schemeClr val="tx2"/>
              </a:buClr>
              <a:buFont typeface="Wingdings" pitchFamily="2" charset="2"/>
              <a:buChar char="Ø"/>
              <a:defRPr/>
            </a:lvl1pPr>
            <a:lvl2pPr marL="1033463" indent="-576263">
              <a:buClr>
                <a:schemeClr val="tx2"/>
              </a:buClr>
              <a:buFont typeface="Arial" pitchFamily="34" charset="0"/>
              <a:buChar char="—"/>
              <a:defRPr/>
            </a:lvl2pPr>
            <a:lvl3pPr marL="1371600" indent="-338138">
              <a:buClr>
                <a:schemeClr val="tx2"/>
              </a:buClr>
              <a:buFont typeface="Wingdings" pitchFamily="2" charset="2"/>
              <a:buChar char="§"/>
              <a:defRPr/>
            </a:lvl3pPr>
            <a:lvl4pPr marL="1719263" indent="-347663">
              <a:buClr>
                <a:schemeClr val="tx2"/>
              </a:buClr>
              <a:buFont typeface="Wingdings" pitchFamily="2" charset="2"/>
              <a:buChar char="v"/>
              <a:defRPr/>
            </a:lvl4pPr>
            <a:lvl5pPr marL="2057400" indent="-338138">
              <a:buClr>
                <a:schemeClr val="tx2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1C5860-D3A1-4337-A265-816C802BC69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9/15/2023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5BBCC-C4D5-4849-9ADF-9B0966AC98C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969646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98C9F6-4241-4AA0-A26F-B313365B495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9/15/2023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502332-F294-4FA7-AAE5-D7059099F33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171924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800C48-5220-4D6A-8B7E-0CD9F837940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9/15/2023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351370-4E3C-4F4E-8506-5FF1EF8B8F0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071169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16BA7E-6213-4D6F-BF13-E7666A576DE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9/15/2023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9C4A47-9BC6-48AA-A87B-DDC6578B295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9193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EE7B1F-5C8A-5816-AC36-49EACB260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4D5CC5-7A9F-4FEA-66C8-350F5879AF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D59E34-B636-76B2-68BF-4C7347686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B4A97-0A91-4E0E-A7CB-4B4E7E5D738A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F3CD39-556D-5C26-FD88-FC718B742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1BC2FB-0185-9B98-1D83-64AEBBD40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5DEAA-9237-49BC-BE60-88F182B5F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36172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B7551-1120-448E-974A-556BDF4F18A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9/15/2023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9CF15C-E98F-4DDB-942D-FDBDAE0B47C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379068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EA878C-FAF6-45E5-B35A-F88D84CDA6C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9/15/2023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B68906-2A98-4065-8A01-D89AF9374D1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941779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56311B-0D82-4D9C-A322-1310DA666FE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9/15/2023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3033D-59F9-4780-B620-B43935AACC3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132566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62C9BC-2970-4981-B1A9-39EDA14B253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9/15/2023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9675ED-0C34-4A14-A14F-854958E9C82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390727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8C7714-B569-46A0-9957-0F7514B22EF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9/15/2023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581E9-B404-4D02-A8B2-7476514992A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896183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D748E2-FA46-4B3C-9ADE-B0557B76939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9/15/2023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809057-BBDD-439E-9D5C-E2EC6818A83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1821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67E307-8BBB-1AB4-9B14-3FF6BF20E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DCE03D-02BD-12D1-E69F-D0FCABF932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5D32C6-5013-47EA-BEFE-FE24280B91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DF3C5B-AFE9-1108-851C-BA5DBE152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B4A97-0A91-4E0E-A7CB-4B4E7E5D738A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808BE6-3A9E-927A-DE54-779383884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579B36-6F09-8921-9114-B32AC0D39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5DEAA-9237-49BC-BE60-88F182B5F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351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CB540-0BDA-FA34-4553-281C2E0BEB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A5CB6A-4ADF-16C2-19F3-60EB9DF43E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AAB445-04F4-02FD-5C85-17AD1B21B8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687EDCB-4F29-74B4-F5A4-C78D8D82D6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381AAE-E0BC-078B-E54D-9583D6D5E3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BD3C9E1-65B4-DE01-74BD-BAF25C7C4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B4A97-0A91-4E0E-A7CB-4B4E7E5D738A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23CBFC2-AA2B-0700-1C27-2E0CB5FBF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65FFCDB-6C74-A945-ECE1-9D3A8E4A6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5DEAA-9237-49BC-BE60-88F182B5F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087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87618C-48A5-2B2A-6562-C885162C4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3CDA020-69C3-5770-EB1B-3A049231B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B4A97-0A91-4E0E-A7CB-4B4E7E5D738A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848151-AD87-1431-4776-E4944B846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3EF967-E156-03F8-2B2F-11ED3B59E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5DEAA-9237-49BC-BE60-88F182B5F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452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DC2574C-0DDF-A045-C4B1-D96733A0E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B4A97-0A91-4E0E-A7CB-4B4E7E5D738A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F1B26D-9E4D-275E-4F2E-34FD27BB5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B59E47-F912-A998-C68B-EC1786264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5DEAA-9237-49BC-BE60-88F182B5F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356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835B7-2BAD-FDBA-016B-19E40A9AF5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E86AFC-A978-E952-3E4D-2115C44E51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851B2E-D4DA-6926-D713-801C9C2D43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7671DA-D892-87AB-1CA1-D4548DE4D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B4A97-0A91-4E0E-A7CB-4B4E7E5D738A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A1BFF5-A338-DF8C-108D-072B9D969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A3E075-5D94-C272-5EAF-BAD497845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5DEAA-9237-49BC-BE60-88F182B5F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299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3F819D-1DEC-CFDA-DA17-495B67F5F7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387654B-64EF-D2A1-5F65-6FBFF9A51C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E17522-0570-3F5D-8C64-C561BAF014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3963B7-6D38-2015-58F3-D47958A0AF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B4A97-0A91-4E0E-A7CB-4B4E7E5D738A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E1FF31-32B2-BAB7-F484-62D5F3F2C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350DE0-8EE8-3D63-6B07-AF5BD351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5DEAA-9237-49BC-BE60-88F182B5F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030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A398156-ED2C-D0F7-4B5C-ED598A0044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7F728E-9725-F527-C066-542A462A23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948EBF-AA1B-79FC-2A3B-692AF16956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CB4A97-0A91-4E0E-A7CB-4B4E7E5D738A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E090C2-2C90-EE10-AD8A-18F4E6CE3A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522CFE-7751-B034-97E1-41484E2AEC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15DEAA-9237-49BC-BE60-88F182B5FD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220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86EEB5F-404A-48C8-8DF8-1C2846370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E5A380-73DA-4A1D-982E-071BB38B7C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7F43F3-DBE4-42BC-8116-F9C580D89E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FC1EE7-DC21-4DD6-839B-C08F83CDF2B9}" type="datetimeFigureOut">
              <a:rPr lang="en-US" smtClean="0"/>
              <a:t>9/15/2023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408991-6133-4239-96E7-3EBFB4DC77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CBEB44-02A2-4664-9526-AFA86C73DD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07AF6F-AECF-4AFE-91E2-505AE79FE8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303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P:\NIDDK Special Pops 2011-2016\WP\NIDDK PP Template\NIDDK PPT Art3.jp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7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20560F8-7964-4FAE-BAF1-25E62D45F11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9/15/2023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7F1B0B1-0A4F-4F77-9E24-0B94119E6CC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7743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23A58148-D452-4F6F-A2FE-EED968DE1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386463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A05768-D6F7-47DB-BF04-5DFEEF5272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09" y="2499108"/>
            <a:ext cx="3864635" cy="1020555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algn="ctr">
              <a:lnSpc>
                <a:spcPct val="90000"/>
              </a:lnSpc>
            </a:pPr>
            <a:r>
              <a:rPr lang="en-US" sz="2800" dirty="0">
                <a:solidFill>
                  <a:schemeClr val="bg1"/>
                </a:solidFill>
              </a:rPr>
              <a:t>Veerasamy “Ravi” Ravichandran, PhD.</a:t>
            </a:r>
            <a:br>
              <a:rPr lang="en-US" sz="2800" dirty="0">
                <a:solidFill>
                  <a:schemeClr val="bg1"/>
                </a:solidFill>
              </a:rPr>
            </a:br>
            <a:br>
              <a:rPr lang="en-US" sz="2800" dirty="0">
                <a:solidFill>
                  <a:schemeClr val="bg1"/>
                </a:solidFill>
              </a:rPr>
            </a:br>
            <a:br>
              <a:rPr lang="en-US" sz="2800" dirty="0">
                <a:solidFill>
                  <a:schemeClr val="bg1"/>
                </a:solidFill>
              </a:rPr>
            </a:br>
            <a:r>
              <a:rPr lang="en-US" sz="2800" dirty="0">
                <a:solidFill>
                  <a:schemeClr val="bg1"/>
                </a:solidFill>
              </a:rPr>
              <a:t>NIDDK</a:t>
            </a:r>
            <a:br>
              <a:rPr lang="en-US" sz="2800" dirty="0">
                <a:solidFill>
                  <a:schemeClr val="bg1"/>
                </a:solidFill>
              </a:rPr>
            </a:br>
            <a:br>
              <a:rPr lang="en-US" sz="2800" dirty="0">
                <a:solidFill>
                  <a:schemeClr val="bg1"/>
                </a:solidFill>
              </a:rPr>
            </a:br>
            <a:endParaRPr lang="en-US" sz="2600" dirty="0">
              <a:solidFill>
                <a:schemeClr val="bg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43D0614-9BF8-49D1-AC5E-86A809CD4641}"/>
              </a:ext>
            </a:extLst>
          </p:cNvPr>
          <p:cNvSpPr txBox="1"/>
          <p:nvPr/>
        </p:nvSpPr>
        <p:spPr>
          <a:xfrm>
            <a:off x="3891744" y="68291"/>
            <a:ext cx="8300256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1200"/>
              </a:spcBef>
              <a:spcAft>
                <a:spcPts val="800"/>
              </a:spcAft>
            </a:pPr>
            <a:r>
              <a:rPr lang="en-US" sz="3200" b="1" dirty="0">
                <a:solidFill>
                  <a:srgbClr val="44546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Transforming Scientific Data Standardization and Interoperability with Large Language Models (LLMs)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Picture 2" descr="3D rendering of floating digital media icons floating on a man's hand A 3D rendering of floating digital media icons floating on a man's hand data interoperability stock pictures, royalty-free photos &amp; images">
            <a:extLst>
              <a:ext uri="{FF2B5EF4-FFF2-40B4-BE49-F238E27FC236}">
                <a16:creationId xmlns:a16="http://schemas.microsoft.com/office/drawing/2014/main" id="{670E86CA-517B-5C1D-3E5F-6675D3B885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1827" y="1590970"/>
            <a:ext cx="7800090" cy="5200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2346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AD17E2-2E7A-F884-19E8-59632974A4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146668"/>
            <a:ext cx="11303000" cy="615332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Using Large Language Models (LLMs) to standardize scientific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B312A3-5D4A-6A61-7FEE-5C14DB2B00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44700" y="1047131"/>
            <a:ext cx="8509000" cy="55245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Format Standardization:</a:t>
            </a:r>
          </a:p>
          <a:p>
            <a:pPr lvl="1">
              <a:lnSpc>
                <a:spcPct val="10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Parsing and Conversion of data</a:t>
            </a:r>
          </a:p>
          <a:p>
            <a:pPr lvl="1">
              <a:lnSpc>
                <a:spcPct val="10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Automatic extraction of Metadata</a:t>
            </a:r>
          </a:p>
          <a:p>
            <a:pPr lvl="1"/>
            <a:endParaRPr lang="en-US" sz="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Annotation:</a:t>
            </a:r>
          </a:p>
          <a:p>
            <a:pPr lvl="1">
              <a:lnSpc>
                <a:spcPct val="10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Semantic Annotation</a:t>
            </a:r>
          </a:p>
          <a:p>
            <a:pPr lvl="1">
              <a:lnSpc>
                <a:spcPct val="10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Entity Recognition</a:t>
            </a:r>
          </a:p>
          <a:p>
            <a:pPr lvl="1"/>
            <a:endParaRPr lang="en-US" sz="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Quality Assessment:</a:t>
            </a:r>
          </a:p>
          <a:p>
            <a:pPr lvl="1">
              <a:lnSpc>
                <a:spcPct val="10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Error Detection</a:t>
            </a:r>
          </a:p>
          <a:p>
            <a:pPr lvl="1">
              <a:lnSpc>
                <a:spcPct val="10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Cleaning</a:t>
            </a:r>
          </a:p>
          <a:p>
            <a:pPr lvl="1"/>
            <a:endParaRPr lang="en-US" sz="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Description and Documentation:</a:t>
            </a:r>
          </a:p>
          <a:p>
            <a:pPr lvl="1">
              <a:lnSpc>
                <a:spcPct val="10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Automatic Documentation</a:t>
            </a:r>
          </a:p>
          <a:p>
            <a:pPr lvl="1">
              <a:lnSpc>
                <a:spcPct val="10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Linked Data</a:t>
            </a:r>
          </a:p>
        </p:txBody>
      </p:sp>
    </p:spTree>
    <p:extLst>
      <p:ext uri="{BB962C8B-B14F-4D97-AF65-F5344CB8AC3E}">
        <p14:creationId xmlns:p14="http://schemas.microsoft.com/office/powerpoint/2010/main" val="1402582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04182B-20B4-97AB-B416-2C596E8C25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4200" y="1079500"/>
            <a:ext cx="8661400" cy="56318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Search and Discovery:</a:t>
            </a:r>
          </a:p>
          <a:p>
            <a:pPr lvl="1">
              <a:lnSpc>
                <a:spcPct val="10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Natural Language Queries</a:t>
            </a:r>
          </a:p>
          <a:p>
            <a:pPr lvl="1">
              <a:lnSpc>
                <a:spcPct val="10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Recommendation Systems</a:t>
            </a:r>
          </a:p>
          <a:p>
            <a:pPr lvl="1"/>
            <a:endParaRPr lang="en-US" sz="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Governance and Compliance:</a:t>
            </a:r>
          </a:p>
          <a:p>
            <a:pPr lvl="1">
              <a:lnSpc>
                <a:spcPct val="10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Privacy and Security</a:t>
            </a:r>
          </a:p>
          <a:p>
            <a:pPr lvl="1">
              <a:lnSpc>
                <a:spcPct val="10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Version Control</a:t>
            </a:r>
          </a:p>
          <a:p>
            <a:endParaRPr lang="en-US" sz="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Collaboration and Communication:</a:t>
            </a:r>
          </a:p>
          <a:p>
            <a:pPr lvl="1">
              <a:lnSpc>
                <a:spcPct val="10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Chatbots and Virtual Assistants</a:t>
            </a:r>
          </a:p>
          <a:p>
            <a:pPr lvl="1">
              <a:lnSpc>
                <a:spcPct val="10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Translation</a:t>
            </a:r>
          </a:p>
          <a:p>
            <a:pPr lvl="1"/>
            <a:endParaRPr lang="en-US" sz="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Continuous Improvement:</a:t>
            </a:r>
          </a:p>
          <a:p>
            <a:pPr lvl="1">
              <a:lnSpc>
                <a:spcPct val="10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Feedback Loops</a:t>
            </a:r>
          </a:p>
          <a:p>
            <a:pPr lvl="1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53B0608-04C5-CBDF-4247-9CE5F57AC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146668"/>
            <a:ext cx="11303000" cy="615332"/>
          </a:xfrm>
        </p:spPr>
        <p:txBody>
          <a:bodyPr>
            <a:noAutofit/>
          </a:bodyPr>
          <a:lstStyle/>
          <a:p>
            <a:pPr algn="ctr"/>
            <a:r>
              <a:rPr lang="en-US" sz="3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Using Large Language Models (LLMs) to standardize scientific data</a:t>
            </a:r>
          </a:p>
        </p:txBody>
      </p:sp>
    </p:spTree>
    <p:extLst>
      <p:ext uri="{BB962C8B-B14F-4D97-AF65-F5344CB8AC3E}">
        <p14:creationId xmlns:p14="http://schemas.microsoft.com/office/powerpoint/2010/main" val="2359572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094A5A-F966-6DFA-2D3F-0E084EE6E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4000"/>
            <a:ext cx="10515600" cy="927718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36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Advantages of LLMs in Standardizing Scientific Data</a:t>
            </a:r>
            <a:br>
              <a:rPr lang="en-US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78AE3A-503D-5283-F708-C04D8A9439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4050" y="1391575"/>
            <a:ext cx="8807450" cy="5123525"/>
          </a:xfrm>
        </p:spPr>
        <p:txBody>
          <a:bodyPr>
            <a:normAutofit/>
          </a:bodyPr>
          <a:lstStyle/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750"/>
              </a:spcAft>
              <a:buSzPts val="1000"/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en-US" sz="2600" dirty="0">
                <a:solidFill>
                  <a:srgbClr val="44546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Enhanced Efficiency</a:t>
            </a: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750"/>
              </a:spcAft>
              <a:buSzPts val="1000"/>
              <a:buFont typeface="Symbol" panose="05050102010706020507" pitchFamily="18" charset="2"/>
              <a:buChar char=""/>
              <a:tabLst>
                <a:tab pos="228600" algn="l"/>
              </a:tabLst>
            </a:pPr>
            <a:endParaRPr lang="en-US" sz="200" dirty="0">
              <a:solidFill>
                <a:srgbClr val="44546A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750"/>
              </a:spcAft>
              <a:buSzPts val="1000"/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en-US" sz="2600" dirty="0">
                <a:solidFill>
                  <a:srgbClr val="44546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Standardized Format</a:t>
            </a: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750"/>
              </a:spcAft>
              <a:buSzPts val="1000"/>
              <a:buFont typeface="Symbol" panose="05050102010706020507" pitchFamily="18" charset="2"/>
              <a:buChar char=""/>
              <a:tabLst>
                <a:tab pos="228600" algn="l"/>
              </a:tabLst>
            </a:pPr>
            <a:endParaRPr lang="en-US" sz="200" dirty="0">
              <a:solidFill>
                <a:srgbClr val="44546A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spcBef>
                <a:spcPts val="0"/>
              </a:spcBef>
              <a:spcAft>
                <a:spcPts val="750"/>
              </a:spcAft>
              <a:buSzPts val="1000"/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en-US" sz="2600" dirty="0">
                <a:solidFill>
                  <a:srgbClr val="44546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Improved Quality</a:t>
            </a:r>
          </a:p>
          <a:p>
            <a:pPr marL="342900" indent="-342900" algn="just">
              <a:lnSpc>
                <a:spcPct val="115000"/>
              </a:lnSpc>
              <a:spcBef>
                <a:spcPts val="0"/>
              </a:spcBef>
              <a:spcAft>
                <a:spcPts val="750"/>
              </a:spcAft>
              <a:buSzPts val="1000"/>
              <a:buFont typeface="Symbol" panose="05050102010706020507" pitchFamily="18" charset="2"/>
              <a:buChar char=""/>
              <a:tabLst>
                <a:tab pos="228600" algn="l"/>
              </a:tabLst>
            </a:pPr>
            <a:endParaRPr lang="en-US" sz="200" dirty="0">
              <a:solidFill>
                <a:srgbClr val="44546A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750"/>
              </a:spcAft>
              <a:buSzPts val="1000"/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en-US" sz="2600" dirty="0">
                <a:solidFill>
                  <a:srgbClr val="44546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Increased Consistency</a:t>
            </a: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750"/>
              </a:spcAft>
              <a:buSzPts val="1000"/>
              <a:buFont typeface="Symbol" panose="05050102010706020507" pitchFamily="18" charset="2"/>
              <a:buChar char=""/>
              <a:tabLst>
                <a:tab pos="228600" algn="l"/>
              </a:tabLst>
            </a:pPr>
            <a:endParaRPr lang="en-US" sz="200" dirty="0">
              <a:solidFill>
                <a:srgbClr val="44546A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0000"/>
              </a:lnSpc>
              <a:spcBef>
                <a:spcPts val="0"/>
              </a:spcBef>
              <a:spcAft>
                <a:spcPts val="750"/>
              </a:spcAft>
              <a:buSzPts val="1000"/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en-US" sz="2600" dirty="0">
                <a:solidFill>
                  <a:srgbClr val="44546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Enhanced Common Data Elements (CDEs)</a:t>
            </a:r>
            <a:r>
              <a:rPr lang="en-US" sz="2600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marR="0" lvl="0" indent="-342900" algn="just">
              <a:lnSpc>
                <a:spcPct val="100000"/>
              </a:lnSpc>
              <a:spcBef>
                <a:spcPts val="0"/>
              </a:spcBef>
              <a:spcAft>
                <a:spcPts val="750"/>
              </a:spcAft>
              <a:buSzPts val="1000"/>
              <a:buFont typeface="Symbol" panose="05050102010706020507" pitchFamily="18" charset="2"/>
              <a:buChar char=""/>
              <a:tabLst>
                <a:tab pos="228600" algn="l"/>
              </a:tabLst>
            </a:pPr>
            <a:endParaRPr lang="en-US" sz="200" dirty="0">
              <a:solidFill>
                <a:srgbClr val="1F1F1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0000"/>
              </a:lnSpc>
              <a:spcBef>
                <a:spcPts val="0"/>
              </a:spcBef>
              <a:spcAft>
                <a:spcPts val="750"/>
              </a:spcAft>
              <a:buSzPts val="1000"/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en-US" sz="2600" dirty="0">
                <a:solidFill>
                  <a:srgbClr val="44546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Standardized Metadata</a:t>
            </a:r>
          </a:p>
          <a:p>
            <a:pPr marL="342900" marR="0" lvl="0" indent="-342900" algn="just">
              <a:lnSpc>
                <a:spcPct val="100000"/>
              </a:lnSpc>
              <a:spcBef>
                <a:spcPts val="0"/>
              </a:spcBef>
              <a:spcAft>
                <a:spcPts val="750"/>
              </a:spcAft>
              <a:buSzPts val="1000"/>
              <a:buFont typeface="Symbol" panose="05050102010706020507" pitchFamily="18" charset="2"/>
              <a:buChar char=""/>
              <a:tabLst>
                <a:tab pos="228600" algn="l"/>
              </a:tabLst>
            </a:pPr>
            <a:endParaRPr lang="en-US" sz="200" dirty="0">
              <a:solidFill>
                <a:srgbClr val="44546A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en-US" sz="2600" dirty="0">
                <a:solidFill>
                  <a:srgbClr val="44546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Standardized Ontologies and Vocabularies</a:t>
            </a:r>
          </a:p>
          <a:p>
            <a:pPr marL="342900" marR="0" lvl="0" indent="-3429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228600" algn="l"/>
              </a:tabLst>
            </a:pPr>
            <a:endParaRPr lang="en-US" sz="1000" dirty="0">
              <a:solidFill>
                <a:srgbClr val="44546A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228600" algn="l"/>
              </a:tabLst>
            </a:pPr>
            <a:endParaRPr lang="en-US" sz="200" dirty="0">
              <a:solidFill>
                <a:srgbClr val="44546A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en-US" sz="2600" dirty="0">
                <a:solidFill>
                  <a:srgbClr val="44546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Knowledge-driven recommendations</a:t>
            </a: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750"/>
              </a:spcAft>
              <a:buSzPts val="1000"/>
              <a:buFont typeface="Symbol" panose="05050102010706020507" pitchFamily="18" charset="2"/>
              <a:buChar char=""/>
              <a:tabLst>
                <a:tab pos="228600" algn="l"/>
              </a:tabLst>
            </a:pPr>
            <a:endParaRPr lang="en-US" sz="2600" dirty="0">
              <a:solidFill>
                <a:srgbClr val="44546A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17416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Diagram&#10;&#10;Description automatically generated">
            <a:extLst>
              <a:ext uri="{FF2B5EF4-FFF2-40B4-BE49-F238E27FC236}">
                <a16:creationId xmlns:a16="http://schemas.microsoft.com/office/drawing/2014/main" id="{C20E5AE3-01C6-66C0-0E35-DFCD763647E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" y="1"/>
            <a:ext cx="12191992" cy="6857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77229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2564</TotalTime>
  <Words>156</Words>
  <Application>Microsoft Office PowerPoint</Application>
  <PresentationFormat>Widescreen</PresentationFormat>
  <Paragraphs>52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5" baseType="lpstr">
      <vt:lpstr>Arial</vt:lpstr>
      <vt:lpstr>Calibri</vt:lpstr>
      <vt:lpstr>Calibri Light</vt:lpstr>
      <vt:lpstr>Courier New</vt:lpstr>
      <vt:lpstr>Symbol</vt:lpstr>
      <vt:lpstr>Times New Roman</vt:lpstr>
      <vt:lpstr>Wingdings</vt:lpstr>
      <vt:lpstr>Office Theme</vt:lpstr>
      <vt:lpstr>1_Office Theme</vt:lpstr>
      <vt:lpstr>2_Custom Design</vt:lpstr>
      <vt:lpstr>Veerasamy “Ravi” Ravichandran, PhD.   NIDDK  </vt:lpstr>
      <vt:lpstr>Using Large Language Models (LLMs) to standardize scientific data</vt:lpstr>
      <vt:lpstr>Using Large Language Models (LLMs) to standardize scientific data</vt:lpstr>
      <vt:lpstr> The Advantages of LLMs in Standardizing Scientific Data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 Management and Sharing (DMS) Expert Panel Meeting - July 2023</dc:title>
  <dc:creator>Ravichandran, Veerasamy (NIH/NIDDK) [E]</dc:creator>
  <cp:lastModifiedBy>Rodriguez, Rebecca (NIH/NIDDK) [E]</cp:lastModifiedBy>
  <cp:revision>105</cp:revision>
  <dcterms:created xsi:type="dcterms:W3CDTF">2023-08-06T15:08:58Z</dcterms:created>
  <dcterms:modified xsi:type="dcterms:W3CDTF">2023-09-16T00:30:52Z</dcterms:modified>
</cp:coreProperties>
</file>