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1" r:id="rId2"/>
    <p:sldId id="263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BF4A2-DCE4-445F-983D-F4BBF4620618}" v="1" dt="2023-09-12T23:30:00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2150" autoAdjust="0"/>
  </p:normalViewPr>
  <p:slideViewPr>
    <p:cSldViewPr snapToGrid="0">
      <p:cViewPr varScale="1">
        <p:scale>
          <a:sx n="82" d="100"/>
          <a:sy n="82" d="100"/>
        </p:scale>
        <p:origin x="15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Rodriguez" clId="Web-{095BF4A2-DCE4-445F-983D-F4BBF4620618}"/>
    <pc:docChg chg="modSld">
      <pc:chgData name="Rebecca Rodriguez" userId="" providerId="" clId="Web-{095BF4A2-DCE4-445F-983D-F4BBF4620618}" dt="2023-09-12T23:30:00.461" v="0"/>
      <pc:docMkLst>
        <pc:docMk/>
      </pc:docMkLst>
      <pc:sldChg chg="delSp">
        <pc:chgData name="Rebecca Rodriguez" userId="" providerId="" clId="Web-{095BF4A2-DCE4-445F-983D-F4BBF4620618}" dt="2023-09-12T23:30:00.461" v="0"/>
        <pc:sldMkLst>
          <pc:docMk/>
          <pc:sldMk cId="650221769" sldId="261"/>
        </pc:sldMkLst>
        <pc:picChg chg="del">
          <ac:chgData name="Rebecca Rodriguez" userId="" providerId="" clId="Web-{095BF4A2-DCE4-445F-983D-F4BBF4620618}" dt="2023-09-12T23:30:00.461" v="0"/>
          <ac:picMkLst>
            <pc:docMk/>
            <pc:sldMk cId="650221769" sldId="261"/>
            <ac:picMk id="4" creationId="{04012E69-EC0D-5175-F299-56039DABB6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E935A-9E06-4EF6-977C-6EED343E081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96FA9-0056-4F40-864A-5B251B181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3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96FA9-0056-4F40-864A-5B251B181B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07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96FA9-0056-4F40-864A-5B251B181B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0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7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7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0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4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4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9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9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lm-21-00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4EE0-B373-65EE-9A8A-CDBB499A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7708"/>
            <a:ext cx="10515600" cy="2852737"/>
          </a:xfrm>
        </p:spPr>
        <p:txBody>
          <a:bodyPr/>
          <a:lstStyle/>
          <a:p>
            <a:r>
              <a:rPr lang="en-US" dirty="0"/>
              <a:t>NIH Common Data Element Repository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02BE7-EE4D-7BC6-649B-3F793BC00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178005"/>
            <a:ext cx="10515600" cy="1500187"/>
          </a:xfrm>
        </p:spPr>
        <p:txBody>
          <a:bodyPr/>
          <a:lstStyle/>
          <a:p>
            <a:r>
              <a:rPr lang="en-US" dirty="0"/>
              <a:t>Robin Taylor, MLIS</a:t>
            </a:r>
          </a:p>
          <a:p>
            <a:r>
              <a:rPr lang="en-US" dirty="0"/>
              <a:t>National Library of Medicine</a:t>
            </a:r>
          </a:p>
          <a:p>
            <a:r>
              <a:rPr lang="en-US" dirty="0"/>
              <a:t>National Institutes of Health </a:t>
            </a:r>
          </a:p>
        </p:txBody>
      </p:sp>
    </p:spTree>
    <p:extLst>
      <p:ext uri="{BB962C8B-B14F-4D97-AF65-F5344CB8AC3E}">
        <p14:creationId xmlns:p14="http://schemas.microsoft.com/office/powerpoint/2010/main" val="65022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DF96-B51F-8E81-715D-3F241AAB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common data elements?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11BC-85B9-3399-E359-442BB2C37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351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Common data elements (CDEs) are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“standardized, precisely defined </a:t>
            </a:r>
            <a:r>
              <a:rPr lang="en-US" b="1" dirty="0"/>
              <a:t>questions</a:t>
            </a:r>
            <a:r>
              <a:rPr lang="en-US" dirty="0"/>
              <a:t> …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“… paired with a set of specific allowable </a:t>
            </a:r>
            <a:r>
              <a:rPr lang="en-US" b="1" dirty="0"/>
              <a:t>responses</a:t>
            </a:r>
            <a:r>
              <a:rPr lang="en-US" dirty="0"/>
              <a:t> …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“… used systematically across different sites, studies, or clinical trials to ensure consistent data collection.”*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They help researchers collect data in a </a:t>
            </a:r>
            <a:r>
              <a:rPr lang="en-US" b="1" dirty="0"/>
              <a:t>consistent, standardized way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*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NOT-LM-21-005: </a:t>
            </a: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Request for Information (RFI): Use of Common Data Elements (CDEs) in NIH-funded research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842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DF96-B51F-8E81-715D-3F241AAB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FAIRness</a:t>
            </a:r>
            <a:r>
              <a:rPr lang="en-US" dirty="0"/>
              <a:t> of CDEs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11BC-85B9-3399-E359-442BB2C37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3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When researchers use CDEs, data is more: </a:t>
            </a:r>
          </a:p>
          <a:p>
            <a:r>
              <a:rPr lang="en-US" b="1" dirty="0"/>
              <a:t>Interoperable</a:t>
            </a:r>
          </a:p>
          <a:p>
            <a:r>
              <a:rPr lang="en-US" b="1" dirty="0"/>
              <a:t>Reusable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And it’s more </a:t>
            </a:r>
            <a:r>
              <a:rPr lang="en-US" b="1" dirty="0"/>
              <a:t>reproducible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CDEs also </a:t>
            </a:r>
            <a:r>
              <a:rPr lang="en-US" b="1" dirty="0"/>
              <a:t>save time and resources </a:t>
            </a:r>
            <a:r>
              <a:rPr lang="en-US" dirty="0"/>
              <a:t>by streamlining setup and facilitating harmonization. </a:t>
            </a:r>
          </a:p>
        </p:txBody>
      </p:sp>
    </p:spTree>
    <p:extLst>
      <p:ext uri="{BB962C8B-B14F-4D97-AF65-F5344CB8AC3E}">
        <p14:creationId xmlns:p14="http://schemas.microsoft.com/office/powerpoint/2010/main" val="1155671200"/>
      </p:ext>
    </p:extLst>
  </p:cSld>
  <p:clrMapOvr>
    <a:masterClrMapping/>
  </p:clrMapOvr>
</p:sld>
</file>

<file path=ppt/theme/theme1.xml><?xml version="1.0" encoding="utf-8"?>
<a:theme xmlns:a="http://schemas.openxmlformats.org/drawingml/2006/main" name="NIDDKCRWorksho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DDK-CR Workshop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DDK-CR_20thAnniversaryWorkshop_template_td" id="{5484C378-6D76-4506-B2AD-DF44C1B888A0}" vid="{8036AF2A-B590-446A-A0CA-93CE78208E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131</Words>
  <Application>Microsoft Office PowerPoint</Application>
  <PresentationFormat>Widescreen</PresentationFormat>
  <Paragraphs>22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NIDDKCRWorkshop</vt:lpstr>
      <vt:lpstr>NIH Common Data Element Repository</vt:lpstr>
      <vt:lpstr>What are common data elements? </vt:lpstr>
      <vt:lpstr>FAIRness of CDEs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Rodriguez, Rebecca (NIH/NIDDK) [E]</dc:creator>
  <cp:lastModifiedBy>Taylor, Robin (NIH/NLM) [E]</cp:lastModifiedBy>
  <cp:revision>20</cp:revision>
  <dcterms:created xsi:type="dcterms:W3CDTF">2023-07-10T21:20:15Z</dcterms:created>
  <dcterms:modified xsi:type="dcterms:W3CDTF">2023-09-12T23:30:00Z</dcterms:modified>
</cp:coreProperties>
</file>