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738" r:id="rId5"/>
  </p:sldMasterIdLst>
  <p:notesMasterIdLst>
    <p:notesMasterId r:id="rId17"/>
  </p:notesMasterIdLst>
  <p:sldIdLst>
    <p:sldId id="265" r:id="rId6"/>
    <p:sldId id="2134803802" r:id="rId7"/>
    <p:sldId id="2134803803" r:id="rId8"/>
    <p:sldId id="2134803805" r:id="rId9"/>
    <p:sldId id="2134803806" r:id="rId10"/>
    <p:sldId id="2134803807" r:id="rId11"/>
    <p:sldId id="267" r:id="rId12"/>
    <p:sldId id="300" r:id="rId13"/>
    <p:sldId id="298" r:id="rId14"/>
    <p:sldId id="264" r:id="rId15"/>
    <p:sldId id="213480380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71BA"/>
    <a:srgbClr val="0079D7"/>
    <a:srgbClr val="007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9317E5-3822-43D8-B97C-214C22E43491}" v="83" dt="2023-09-18T22:13:00.970"/>
    <p1510:client id="{FB1CB82F-4F45-4691-AA74-EA0B9F0F9D5B}" v="17" dt="2023-09-18T22:54:17.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56" autoAdjust="0"/>
    <p:restoredTop sz="94660"/>
  </p:normalViewPr>
  <p:slideViewPr>
    <p:cSldViewPr snapToGrid="0" showGuides="1">
      <p:cViewPr varScale="1">
        <p:scale>
          <a:sx n="58" d="100"/>
          <a:sy n="58" d="100"/>
        </p:scale>
        <p:origin x="14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Hedrick" userId="1f378a5c-b843-44ce-8d9b-d593e520e620" providerId="ADAL" clId="{AD9317E5-3822-43D8-B97C-214C22E43491}"/>
    <pc:docChg chg="undo redo custSel addSld delSld modSld sldOrd">
      <pc:chgData name="Joseph Hedrick" userId="1f378a5c-b843-44ce-8d9b-d593e520e620" providerId="ADAL" clId="{AD9317E5-3822-43D8-B97C-214C22E43491}" dt="2023-09-18T22:13:32.462" v="910" actId="1035"/>
      <pc:docMkLst>
        <pc:docMk/>
      </pc:docMkLst>
      <pc:sldChg chg="addSp modSp">
        <pc:chgData name="Joseph Hedrick" userId="1f378a5c-b843-44ce-8d9b-d593e520e620" providerId="ADAL" clId="{AD9317E5-3822-43D8-B97C-214C22E43491}" dt="2023-09-18T22:07:02.793" v="866" actId="1076"/>
        <pc:sldMkLst>
          <pc:docMk/>
          <pc:sldMk cId="2519173127" sldId="264"/>
        </pc:sldMkLst>
        <pc:picChg chg="add mod">
          <ac:chgData name="Joseph Hedrick" userId="1f378a5c-b843-44ce-8d9b-d593e520e620" providerId="ADAL" clId="{AD9317E5-3822-43D8-B97C-214C22E43491}" dt="2023-09-18T22:06:33.203" v="861"/>
          <ac:picMkLst>
            <pc:docMk/>
            <pc:sldMk cId="2519173127" sldId="264"/>
            <ac:picMk id="2" creationId="{D18BDAF6-63EA-7E7D-D393-AD1E2B654B4E}"/>
          </ac:picMkLst>
        </pc:picChg>
        <pc:picChg chg="add mod">
          <ac:chgData name="Joseph Hedrick" userId="1f378a5c-b843-44ce-8d9b-d593e520e620" providerId="ADAL" clId="{AD9317E5-3822-43D8-B97C-214C22E43491}" dt="2023-09-18T22:07:02.793" v="866" actId="1076"/>
          <ac:picMkLst>
            <pc:docMk/>
            <pc:sldMk cId="2519173127" sldId="264"/>
            <ac:picMk id="3" creationId="{C4CBB356-2B69-89DF-1466-6EC44701170E}"/>
          </ac:picMkLst>
        </pc:picChg>
      </pc:sldChg>
      <pc:sldChg chg="addSp delSp modSp mod">
        <pc:chgData name="Joseph Hedrick" userId="1f378a5c-b843-44ce-8d9b-d593e520e620" providerId="ADAL" clId="{AD9317E5-3822-43D8-B97C-214C22E43491}" dt="2023-09-18T22:03:55.615" v="769" actId="1036"/>
        <pc:sldMkLst>
          <pc:docMk/>
          <pc:sldMk cId="4113670621" sldId="265"/>
        </pc:sldMkLst>
        <pc:spChg chg="del">
          <ac:chgData name="Joseph Hedrick" userId="1f378a5c-b843-44ce-8d9b-d593e520e620" providerId="ADAL" clId="{AD9317E5-3822-43D8-B97C-214C22E43491}" dt="2023-09-18T21:37:44.638" v="115" actId="478"/>
          <ac:spMkLst>
            <pc:docMk/>
            <pc:sldMk cId="4113670621" sldId="265"/>
            <ac:spMk id="2" creationId="{5D2018EB-AE6D-8F85-352A-D7F48234EE58}"/>
          </ac:spMkLst>
        </pc:spChg>
        <pc:spChg chg="del">
          <ac:chgData name="Joseph Hedrick" userId="1f378a5c-b843-44ce-8d9b-d593e520e620" providerId="ADAL" clId="{AD9317E5-3822-43D8-B97C-214C22E43491}" dt="2023-09-18T21:35:37.406" v="2" actId="478"/>
          <ac:spMkLst>
            <pc:docMk/>
            <pc:sldMk cId="4113670621" sldId="265"/>
            <ac:spMk id="3" creationId="{DFA525E1-30E1-48EA-173C-A2E4109D8DB4}"/>
          </ac:spMkLst>
        </pc:spChg>
        <pc:spChg chg="add del mod ord">
          <ac:chgData name="Joseph Hedrick" userId="1f378a5c-b843-44ce-8d9b-d593e520e620" providerId="ADAL" clId="{AD9317E5-3822-43D8-B97C-214C22E43491}" dt="2023-09-18T22:03:52.360" v="754" actId="1036"/>
          <ac:spMkLst>
            <pc:docMk/>
            <pc:sldMk cId="4113670621" sldId="265"/>
            <ac:spMk id="6" creationId="{3B8F142B-16C6-0D49-1203-29D9251C6676}"/>
          </ac:spMkLst>
        </pc:spChg>
        <pc:spChg chg="add mod">
          <ac:chgData name="Joseph Hedrick" userId="1f378a5c-b843-44ce-8d9b-d593e520e620" providerId="ADAL" clId="{AD9317E5-3822-43D8-B97C-214C22E43491}" dt="2023-09-18T22:03:55.615" v="769" actId="1036"/>
          <ac:spMkLst>
            <pc:docMk/>
            <pc:sldMk cId="4113670621" sldId="265"/>
            <ac:spMk id="8" creationId="{7DACF215-1A2A-FA87-4398-E3F068B38D32}"/>
          </ac:spMkLst>
        </pc:spChg>
        <pc:picChg chg="add mod">
          <ac:chgData name="Joseph Hedrick" userId="1f378a5c-b843-44ce-8d9b-d593e520e620" providerId="ADAL" clId="{AD9317E5-3822-43D8-B97C-214C22E43491}" dt="2023-09-18T21:36:34.425" v="30" actId="1036"/>
          <ac:picMkLst>
            <pc:docMk/>
            <pc:sldMk cId="4113670621" sldId="265"/>
            <ac:picMk id="5" creationId="{5E1B5584-A9E8-96F6-615B-9F4CE0B24D84}"/>
          </ac:picMkLst>
        </pc:picChg>
        <pc:picChg chg="add mod">
          <ac:chgData name="Joseph Hedrick" userId="1f378a5c-b843-44ce-8d9b-d593e520e620" providerId="ADAL" clId="{AD9317E5-3822-43D8-B97C-214C22E43491}" dt="2023-09-18T21:36:40.098" v="52" actId="1036"/>
          <ac:picMkLst>
            <pc:docMk/>
            <pc:sldMk cId="4113670621" sldId="265"/>
            <ac:picMk id="7" creationId="{5409BC16-BA20-C6E8-3955-B9BF2D7A9DB9}"/>
          </ac:picMkLst>
        </pc:picChg>
      </pc:sldChg>
      <pc:sldChg chg="del">
        <pc:chgData name="Joseph Hedrick" userId="1f378a5c-b843-44ce-8d9b-d593e520e620" providerId="ADAL" clId="{AD9317E5-3822-43D8-B97C-214C22E43491}" dt="2023-09-18T21:42:25.662" v="246" actId="47"/>
        <pc:sldMkLst>
          <pc:docMk/>
          <pc:sldMk cId="2273412188" sldId="266"/>
        </pc:sldMkLst>
      </pc:sldChg>
      <pc:sldChg chg="addSp delSp modSp mod ord">
        <pc:chgData name="Joseph Hedrick" userId="1f378a5c-b843-44ce-8d9b-d593e520e620" providerId="ADAL" clId="{AD9317E5-3822-43D8-B97C-214C22E43491}" dt="2023-09-18T22:03:24.437" v="740" actId="1076"/>
        <pc:sldMkLst>
          <pc:docMk/>
          <pc:sldMk cId="464523494" sldId="267"/>
        </pc:sldMkLst>
        <pc:spChg chg="del mod">
          <ac:chgData name="Joseph Hedrick" userId="1f378a5c-b843-44ce-8d9b-d593e520e620" providerId="ADAL" clId="{AD9317E5-3822-43D8-B97C-214C22E43491}" dt="2023-09-18T21:44:45.533" v="322"/>
          <ac:spMkLst>
            <pc:docMk/>
            <pc:sldMk cId="464523494" sldId="267"/>
            <ac:spMk id="2" creationId="{051632B0-E2C4-CE89-AB0E-F785B1099498}"/>
          </ac:spMkLst>
        </pc:spChg>
        <pc:spChg chg="add del mod">
          <ac:chgData name="Joseph Hedrick" userId="1f378a5c-b843-44ce-8d9b-d593e520e620" providerId="ADAL" clId="{AD9317E5-3822-43D8-B97C-214C22E43491}" dt="2023-09-18T21:41:28.534" v="215" actId="478"/>
          <ac:spMkLst>
            <pc:docMk/>
            <pc:sldMk cId="464523494" sldId="267"/>
            <ac:spMk id="6" creationId="{5CA5382D-450B-D9BF-24C9-944F581600F6}"/>
          </ac:spMkLst>
        </pc:spChg>
        <pc:spChg chg="mod">
          <ac:chgData name="Joseph Hedrick" userId="1f378a5c-b843-44ce-8d9b-d593e520e620" providerId="ADAL" clId="{AD9317E5-3822-43D8-B97C-214C22E43491}" dt="2023-09-18T21:44:24.606" v="320"/>
          <ac:spMkLst>
            <pc:docMk/>
            <pc:sldMk cId="464523494" sldId="267"/>
            <ac:spMk id="8" creationId="{25131D53-381E-4256-2C02-A49EF0BDFAA1}"/>
          </ac:spMkLst>
        </pc:spChg>
        <pc:spChg chg="mod">
          <ac:chgData name="Joseph Hedrick" userId="1f378a5c-b843-44ce-8d9b-d593e520e620" providerId="ADAL" clId="{AD9317E5-3822-43D8-B97C-214C22E43491}" dt="2023-09-18T22:01:34.291" v="684" actId="207"/>
          <ac:spMkLst>
            <pc:docMk/>
            <pc:sldMk cId="464523494" sldId="267"/>
            <ac:spMk id="9" creationId="{89C80737-D952-9E9F-AF21-4CD015306766}"/>
          </ac:spMkLst>
        </pc:spChg>
        <pc:spChg chg="mod">
          <ac:chgData name="Joseph Hedrick" userId="1f378a5c-b843-44ce-8d9b-d593e520e620" providerId="ADAL" clId="{AD9317E5-3822-43D8-B97C-214C22E43491}" dt="2023-09-18T21:44:24.606" v="320"/>
          <ac:spMkLst>
            <pc:docMk/>
            <pc:sldMk cId="464523494" sldId="267"/>
            <ac:spMk id="11" creationId="{00B7A553-61D0-5697-A702-47D930D2B268}"/>
          </ac:spMkLst>
        </pc:spChg>
        <pc:spChg chg="mod">
          <ac:chgData name="Joseph Hedrick" userId="1f378a5c-b843-44ce-8d9b-d593e520e620" providerId="ADAL" clId="{AD9317E5-3822-43D8-B97C-214C22E43491}" dt="2023-09-18T21:44:24.606" v="320"/>
          <ac:spMkLst>
            <pc:docMk/>
            <pc:sldMk cId="464523494" sldId="267"/>
            <ac:spMk id="13" creationId="{D4EE5F02-2FB3-F137-4A86-50DF9FD05967}"/>
          </ac:spMkLst>
        </pc:spChg>
        <pc:spChg chg="mod">
          <ac:chgData name="Joseph Hedrick" userId="1f378a5c-b843-44ce-8d9b-d593e520e620" providerId="ADAL" clId="{AD9317E5-3822-43D8-B97C-214C22E43491}" dt="2023-09-18T21:44:24.606" v="320"/>
          <ac:spMkLst>
            <pc:docMk/>
            <pc:sldMk cId="464523494" sldId="267"/>
            <ac:spMk id="17" creationId="{4A02EF91-9E41-04CB-53D9-3A8E8C301388}"/>
          </ac:spMkLst>
        </pc:spChg>
        <pc:spChg chg="mod">
          <ac:chgData name="Joseph Hedrick" userId="1f378a5c-b843-44ce-8d9b-d593e520e620" providerId="ADAL" clId="{AD9317E5-3822-43D8-B97C-214C22E43491}" dt="2023-09-18T21:44:24.606" v="320"/>
          <ac:spMkLst>
            <pc:docMk/>
            <pc:sldMk cId="464523494" sldId="267"/>
            <ac:spMk id="18" creationId="{B52B885E-0217-D05F-D990-62D98FDC9570}"/>
          </ac:spMkLst>
        </pc:spChg>
        <pc:spChg chg="mod">
          <ac:chgData name="Joseph Hedrick" userId="1f378a5c-b843-44ce-8d9b-d593e520e620" providerId="ADAL" clId="{AD9317E5-3822-43D8-B97C-214C22E43491}" dt="2023-09-18T21:44:24.606" v="320"/>
          <ac:spMkLst>
            <pc:docMk/>
            <pc:sldMk cId="464523494" sldId="267"/>
            <ac:spMk id="20" creationId="{2A7C5990-90FA-3FBD-2FD0-166EDA3252C9}"/>
          </ac:spMkLst>
        </pc:spChg>
        <pc:spChg chg="mod">
          <ac:chgData name="Joseph Hedrick" userId="1f378a5c-b843-44ce-8d9b-d593e520e620" providerId="ADAL" clId="{AD9317E5-3822-43D8-B97C-214C22E43491}" dt="2023-09-18T21:44:24.606" v="320"/>
          <ac:spMkLst>
            <pc:docMk/>
            <pc:sldMk cId="464523494" sldId="267"/>
            <ac:spMk id="21" creationId="{41F958B2-F8D7-C764-8C4A-85449DA84596}"/>
          </ac:spMkLst>
        </pc:spChg>
        <pc:spChg chg="mod">
          <ac:chgData name="Joseph Hedrick" userId="1f378a5c-b843-44ce-8d9b-d593e520e620" providerId="ADAL" clId="{AD9317E5-3822-43D8-B97C-214C22E43491}" dt="2023-09-18T21:44:24.606" v="320"/>
          <ac:spMkLst>
            <pc:docMk/>
            <pc:sldMk cId="464523494" sldId="267"/>
            <ac:spMk id="22" creationId="{B67BC0FE-B439-BCF5-4C02-2328EDCE1723}"/>
          </ac:spMkLst>
        </pc:spChg>
        <pc:spChg chg="mod">
          <ac:chgData name="Joseph Hedrick" userId="1f378a5c-b843-44ce-8d9b-d593e520e620" providerId="ADAL" clId="{AD9317E5-3822-43D8-B97C-214C22E43491}" dt="2023-09-18T21:44:24.606" v="320"/>
          <ac:spMkLst>
            <pc:docMk/>
            <pc:sldMk cId="464523494" sldId="267"/>
            <ac:spMk id="23" creationId="{213D7170-1BD5-62C7-E685-C6A732AE110B}"/>
          </ac:spMkLst>
        </pc:spChg>
        <pc:spChg chg="mod">
          <ac:chgData name="Joseph Hedrick" userId="1f378a5c-b843-44ce-8d9b-d593e520e620" providerId="ADAL" clId="{AD9317E5-3822-43D8-B97C-214C22E43491}" dt="2023-09-18T21:44:24.606" v="320"/>
          <ac:spMkLst>
            <pc:docMk/>
            <pc:sldMk cId="464523494" sldId="267"/>
            <ac:spMk id="24" creationId="{6188AEDD-8CA0-2784-1A6F-0A0783BFA655}"/>
          </ac:spMkLst>
        </pc:spChg>
        <pc:spChg chg="mod">
          <ac:chgData name="Joseph Hedrick" userId="1f378a5c-b843-44ce-8d9b-d593e520e620" providerId="ADAL" clId="{AD9317E5-3822-43D8-B97C-214C22E43491}" dt="2023-09-18T21:44:24.606" v="320"/>
          <ac:spMkLst>
            <pc:docMk/>
            <pc:sldMk cId="464523494" sldId="267"/>
            <ac:spMk id="25" creationId="{39DB9B7B-1972-7941-B503-8868D64BA1DF}"/>
          </ac:spMkLst>
        </pc:spChg>
        <pc:spChg chg="mod">
          <ac:chgData name="Joseph Hedrick" userId="1f378a5c-b843-44ce-8d9b-d593e520e620" providerId="ADAL" clId="{AD9317E5-3822-43D8-B97C-214C22E43491}" dt="2023-09-18T21:44:24.606" v="320"/>
          <ac:spMkLst>
            <pc:docMk/>
            <pc:sldMk cId="464523494" sldId="267"/>
            <ac:spMk id="26" creationId="{683795A5-C285-10C3-067B-176905820483}"/>
          </ac:spMkLst>
        </pc:spChg>
        <pc:spChg chg="mod">
          <ac:chgData name="Joseph Hedrick" userId="1f378a5c-b843-44ce-8d9b-d593e520e620" providerId="ADAL" clId="{AD9317E5-3822-43D8-B97C-214C22E43491}" dt="2023-09-18T21:44:24.606" v="320"/>
          <ac:spMkLst>
            <pc:docMk/>
            <pc:sldMk cId="464523494" sldId="267"/>
            <ac:spMk id="27" creationId="{776F95F8-38C3-D73F-6248-4A3B78040FE9}"/>
          </ac:spMkLst>
        </pc:spChg>
        <pc:spChg chg="mod">
          <ac:chgData name="Joseph Hedrick" userId="1f378a5c-b843-44ce-8d9b-d593e520e620" providerId="ADAL" clId="{AD9317E5-3822-43D8-B97C-214C22E43491}" dt="2023-09-18T21:44:24.606" v="320"/>
          <ac:spMkLst>
            <pc:docMk/>
            <pc:sldMk cId="464523494" sldId="267"/>
            <ac:spMk id="28" creationId="{509C5EAB-EA5B-6763-A2E6-B7040F4E94E6}"/>
          </ac:spMkLst>
        </pc:spChg>
        <pc:spChg chg="mod">
          <ac:chgData name="Joseph Hedrick" userId="1f378a5c-b843-44ce-8d9b-d593e520e620" providerId="ADAL" clId="{AD9317E5-3822-43D8-B97C-214C22E43491}" dt="2023-09-18T21:44:24.606" v="320"/>
          <ac:spMkLst>
            <pc:docMk/>
            <pc:sldMk cId="464523494" sldId="267"/>
            <ac:spMk id="29" creationId="{9F86D0A9-2A16-EAA1-6ACC-2808B8ABB10B}"/>
          </ac:spMkLst>
        </pc:spChg>
        <pc:spChg chg="mod">
          <ac:chgData name="Joseph Hedrick" userId="1f378a5c-b843-44ce-8d9b-d593e520e620" providerId="ADAL" clId="{AD9317E5-3822-43D8-B97C-214C22E43491}" dt="2023-09-18T21:44:24.606" v="320"/>
          <ac:spMkLst>
            <pc:docMk/>
            <pc:sldMk cId="464523494" sldId="267"/>
            <ac:spMk id="30" creationId="{7774F126-227D-B5E5-97DD-D4E22325367B}"/>
          </ac:spMkLst>
        </pc:spChg>
        <pc:spChg chg="mod">
          <ac:chgData name="Joseph Hedrick" userId="1f378a5c-b843-44ce-8d9b-d593e520e620" providerId="ADAL" clId="{AD9317E5-3822-43D8-B97C-214C22E43491}" dt="2023-09-18T21:44:24.606" v="320"/>
          <ac:spMkLst>
            <pc:docMk/>
            <pc:sldMk cId="464523494" sldId="267"/>
            <ac:spMk id="31" creationId="{035899AB-EA63-9B39-7E30-8B9736FDCA0C}"/>
          </ac:spMkLst>
        </pc:spChg>
        <pc:spChg chg="mod">
          <ac:chgData name="Joseph Hedrick" userId="1f378a5c-b843-44ce-8d9b-d593e520e620" providerId="ADAL" clId="{AD9317E5-3822-43D8-B97C-214C22E43491}" dt="2023-09-18T21:44:24.606" v="320"/>
          <ac:spMkLst>
            <pc:docMk/>
            <pc:sldMk cId="464523494" sldId="267"/>
            <ac:spMk id="32" creationId="{29DDD845-23F2-A314-FE04-17DBE5BFAE25}"/>
          </ac:spMkLst>
        </pc:spChg>
        <pc:spChg chg="mod">
          <ac:chgData name="Joseph Hedrick" userId="1f378a5c-b843-44ce-8d9b-d593e520e620" providerId="ADAL" clId="{AD9317E5-3822-43D8-B97C-214C22E43491}" dt="2023-09-18T21:44:24.606" v="320"/>
          <ac:spMkLst>
            <pc:docMk/>
            <pc:sldMk cId="464523494" sldId="267"/>
            <ac:spMk id="33" creationId="{26BE5A13-0FE8-8144-6849-0B8BC2A88F5E}"/>
          </ac:spMkLst>
        </pc:spChg>
        <pc:spChg chg="mod">
          <ac:chgData name="Joseph Hedrick" userId="1f378a5c-b843-44ce-8d9b-d593e520e620" providerId="ADAL" clId="{AD9317E5-3822-43D8-B97C-214C22E43491}" dt="2023-09-18T21:44:24.606" v="320"/>
          <ac:spMkLst>
            <pc:docMk/>
            <pc:sldMk cId="464523494" sldId="267"/>
            <ac:spMk id="34" creationId="{1439EBCE-FD9B-88AB-C93D-BA412609A0A0}"/>
          </ac:spMkLst>
        </pc:spChg>
        <pc:spChg chg="mod">
          <ac:chgData name="Joseph Hedrick" userId="1f378a5c-b843-44ce-8d9b-d593e520e620" providerId="ADAL" clId="{AD9317E5-3822-43D8-B97C-214C22E43491}" dt="2023-09-18T21:44:24.606" v="320"/>
          <ac:spMkLst>
            <pc:docMk/>
            <pc:sldMk cId="464523494" sldId="267"/>
            <ac:spMk id="35" creationId="{EA17FE8B-83ED-DA2D-D26E-F88EFAB37C75}"/>
          </ac:spMkLst>
        </pc:spChg>
        <pc:spChg chg="mod">
          <ac:chgData name="Joseph Hedrick" userId="1f378a5c-b843-44ce-8d9b-d593e520e620" providerId="ADAL" clId="{AD9317E5-3822-43D8-B97C-214C22E43491}" dt="2023-09-18T21:44:24.606" v="320"/>
          <ac:spMkLst>
            <pc:docMk/>
            <pc:sldMk cId="464523494" sldId="267"/>
            <ac:spMk id="36" creationId="{1C4BA36C-FE39-7741-F008-AE79C1BC31C5}"/>
          </ac:spMkLst>
        </pc:spChg>
        <pc:spChg chg="mod">
          <ac:chgData name="Joseph Hedrick" userId="1f378a5c-b843-44ce-8d9b-d593e520e620" providerId="ADAL" clId="{AD9317E5-3822-43D8-B97C-214C22E43491}" dt="2023-09-18T21:44:24.606" v="320"/>
          <ac:spMkLst>
            <pc:docMk/>
            <pc:sldMk cId="464523494" sldId="267"/>
            <ac:spMk id="37" creationId="{48F28B40-1870-B3F9-B0DC-84DB8FA57EFA}"/>
          </ac:spMkLst>
        </pc:spChg>
        <pc:spChg chg="mod">
          <ac:chgData name="Joseph Hedrick" userId="1f378a5c-b843-44ce-8d9b-d593e520e620" providerId="ADAL" clId="{AD9317E5-3822-43D8-B97C-214C22E43491}" dt="2023-09-18T21:44:24.606" v="320"/>
          <ac:spMkLst>
            <pc:docMk/>
            <pc:sldMk cId="464523494" sldId="267"/>
            <ac:spMk id="38" creationId="{525F3206-03FA-D3D8-227C-17A3125C6D64}"/>
          </ac:spMkLst>
        </pc:spChg>
        <pc:spChg chg="mod">
          <ac:chgData name="Joseph Hedrick" userId="1f378a5c-b843-44ce-8d9b-d593e520e620" providerId="ADAL" clId="{AD9317E5-3822-43D8-B97C-214C22E43491}" dt="2023-09-18T21:44:24.606" v="320"/>
          <ac:spMkLst>
            <pc:docMk/>
            <pc:sldMk cId="464523494" sldId="267"/>
            <ac:spMk id="39" creationId="{B7A57725-0A42-2050-3687-6478BB95CB75}"/>
          </ac:spMkLst>
        </pc:spChg>
        <pc:spChg chg="mod">
          <ac:chgData name="Joseph Hedrick" userId="1f378a5c-b843-44ce-8d9b-d593e520e620" providerId="ADAL" clId="{AD9317E5-3822-43D8-B97C-214C22E43491}" dt="2023-09-18T21:44:24.606" v="320"/>
          <ac:spMkLst>
            <pc:docMk/>
            <pc:sldMk cId="464523494" sldId="267"/>
            <ac:spMk id="40" creationId="{9046133C-C060-237C-D416-B1C7EBA2E14F}"/>
          </ac:spMkLst>
        </pc:spChg>
        <pc:spChg chg="mod">
          <ac:chgData name="Joseph Hedrick" userId="1f378a5c-b843-44ce-8d9b-d593e520e620" providerId="ADAL" clId="{AD9317E5-3822-43D8-B97C-214C22E43491}" dt="2023-09-18T21:44:24.606" v="320"/>
          <ac:spMkLst>
            <pc:docMk/>
            <pc:sldMk cId="464523494" sldId="267"/>
            <ac:spMk id="41" creationId="{7415B55A-D939-9A6B-EC93-D5D96383ADF0}"/>
          </ac:spMkLst>
        </pc:spChg>
        <pc:spChg chg="mod">
          <ac:chgData name="Joseph Hedrick" userId="1f378a5c-b843-44ce-8d9b-d593e520e620" providerId="ADAL" clId="{AD9317E5-3822-43D8-B97C-214C22E43491}" dt="2023-09-18T21:44:24.606" v="320"/>
          <ac:spMkLst>
            <pc:docMk/>
            <pc:sldMk cId="464523494" sldId="267"/>
            <ac:spMk id="42" creationId="{37B31920-7FCF-ADA7-C27E-712307514EA6}"/>
          </ac:spMkLst>
        </pc:spChg>
        <pc:spChg chg="mod">
          <ac:chgData name="Joseph Hedrick" userId="1f378a5c-b843-44ce-8d9b-d593e520e620" providerId="ADAL" clId="{AD9317E5-3822-43D8-B97C-214C22E43491}" dt="2023-09-18T21:44:24.606" v="320"/>
          <ac:spMkLst>
            <pc:docMk/>
            <pc:sldMk cId="464523494" sldId="267"/>
            <ac:spMk id="43" creationId="{379E9CF1-837A-4FB6-4455-FD0526A452C0}"/>
          </ac:spMkLst>
        </pc:spChg>
        <pc:spChg chg="mod">
          <ac:chgData name="Joseph Hedrick" userId="1f378a5c-b843-44ce-8d9b-d593e520e620" providerId="ADAL" clId="{AD9317E5-3822-43D8-B97C-214C22E43491}" dt="2023-09-18T21:44:24.606" v="320"/>
          <ac:spMkLst>
            <pc:docMk/>
            <pc:sldMk cId="464523494" sldId="267"/>
            <ac:spMk id="45" creationId="{AB1169B2-F3F0-D127-5E79-55DA356DB559}"/>
          </ac:spMkLst>
        </pc:spChg>
        <pc:spChg chg="mod">
          <ac:chgData name="Joseph Hedrick" userId="1f378a5c-b843-44ce-8d9b-d593e520e620" providerId="ADAL" clId="{AD9317E5-3822-43D8-B97C-214C22E43491}" dt="2023-09-18T21:44:24.606" v="320"/>
          <ac:spMkLst>
            <pc:docMk/>
            <pc:sldMk cId="464523494" sldId="267"/>
            <ac:spMk id="46" creationId="{BC7746DD-7B73-9DAF-9498-E631136A53E2}"/>
          </ac:spMkLst>
        </pc:spChg>
        <pc:spChg chg="add mod">
          <ac:chgData name="Joseph Hedrick" userId="1f378a5c-b843-44ce-8d9b-d593e520e620" providerId="ADAL" clId="{AD9317E5-3822-43D8-B97C-214C22E43491}" dt="2023-09-18T22:03:24.437" v="740" actId="1076"/>
          <ac:spMkLst>
            <pc:docMk/>
            <pc:sldMk cId="464523494" sldId="267"/>
            <ac:spMk id="51" creationId="{5EC54B2B-C1D2-370E-7FEF-639C4A466021}"/>
          </ac:spMkLst>
        </pc:spChg>
        <pc:grpChg chg="add mod">
          <ac:chgData name="Joseph Hedrick" userId="1f378a5c-b843-44ce-8d9b-d593e520e620" providerId="ADAL" clId="{AD9317E5-3822-43D8-B97C-214C22E43491}" dt="2023-09-18T21:44:24.606" v="320"/>
          <ac:grpSpMkLst>
            <pc:docMk/>
            <pc:sldMk cId="464523494" sldId="267"/>
            <ac:grpSpMk id="7" creationId="{F3843840-F21F-B0DC-714C-FE814F4BAED2}"/>
          </ac:grpSpMkLst>
        </pc:grpChg>
        <pc:grpChg chg="add mod">
          <ac:chgData name="Joseph Hedrick" userId="1f378a5c-b843-44ce-8d9b-d593e520e620" providerId="ADAL" clId="{AD9317E5-3822-43D8-B97C-214C22E43491}" dt="2023-09-18T21:44:24.606" v="320"/>
          <ac:grpSpMkLst>
            <pc:docMk/>
            <pc:sldMk cId="464523494" sldId="267"/>
            <ac:grpSpMk id="10" creationId="{C9884B45-6F28-D3EC-3A53-7C3F89FCB231}"/>
          </ac:grpSpMkLst>
        </pc:grpChg>
        <pc:grpChg chg="add mod">
          <ac:chgData name="Joseph Hedrick" userId="1f378a5c-b843-44ce-8d9b-d593e520e620" providerId="ADAL" clId="{AD9317E5-3822-43D8-B97C-214C22E43491}" dt="2023-09-18T22:00:53.677" v="682" actId="1036"/>
          <ac:grpSpMkLst>
            <pc:docMk/>
            <pc:sldMk cId="464523494" sldId="267"/>
            <ac:grpSpMk id="14" creationId="{BF088A3F-6331-DF6E-CA55-CBDD567C1ED6}"/>
          </ac:grpSpMkLst>
        </pc:grpChg>
        <pc:grpChg chg="add mod">
          <ac:chgData name="Joseph Hedrick" userId="1f378a5c-b843-44ce-8d9b-d593e520e620" providerId="ADAL" clId="{AD9317E5-3822-43D8-B97C-214C22E43491}" dt="2023-09-18T22:03:00.861" v="733" actId="14100"/>
          <ac:grpSpMkLst>
            <pc:docMk/>
            <pc:sldMk cId="464523494" sldId="267"/>
            <ac:grpSpMk id="19" creationId="{B86233C2-8899-6175-0B13-DB6B19AE9C5F}"/>
          </ac:grpSpMkLst>
        </pc:grpChg>
        <pc:grpChg chg="add mod">
          <ac:chgData name="Joseph Hedrick" userId="1f378a5c-b843-44ce-8d9b-d593e520e620" providerId="ADAL" clId="{AD9317E5-3822-43D8-B97C-214C22E43491}" dt="2023-09-18T21:44:24.606" v="320"/>
          <ac:grpSpMkLst>
            <pc:docMk/>
            <pc:sldMk cId="464523494" sldId="267"/>
            <ac:grpSpMk id="44" creationId="{4727EDC8-4B68-926E-AC73-F2EE87503414}"/>
          </ac:grpSpMkLst>
        </pc:grpChg>
        <pc:graphicFrameChg chg="del">
          <ac:chgData name="Joseph Hedrick" userId="1f378a5c-b843-44ce-8d9b-d593e520e620" providerId="ADAL" clId="{AD9317E5-3822-43D8-B97C-214C22E43491}" dt="2023-09-18T21:41:25.893" v="214" actId="478"/>
          <ac:graphicFrameMkLst>
            <pc:docMk/>
            <pc:sldMk cId="464523494" sldId="267"/>
            <ac:graphicFrameMk id="15" creationId="{69A6B97F-5687-B7A5-D37C-C15A7AD452B1}"/>
          </ac:graphicFrameMkLst>
        </pc:graphicFrameChg>
        <pc:picChg chg="add mod">
          <ac:chgData name="Joseph Hedrick" userId="1f378a5c-b843-44ce-8d9b-d593e520e620" providerId="ADAL" clId="{AD9317E5-3822-43D8-B97C-214C22E43491}" dt="2023-09-18T21:46:33.483" v="349" actId="1035"/>
          <ac:picMkLst>
            <pc:docMk/>
            <pc:sldMk cId="464523494" sldId="267"/>
            <ac:picMk id="4" creationId="{B9E7C4ED-2EC0-F018-3356-7307E6B0E5AC}"/>
          </ac:picMkLst>
        </pc:picChg>
        <pc:picChg chg="add mod">
          <ac:chgData name="Joseph Hedrick" userId="1f378a5c-b843-44ce-8d9b-d593e520e620" providerId="ADAL" clId="{AD9317E5-3822-43D8-B97C-214C22E43491}" dt="2023-09-18T22:03:12.347" v="737" actId="1076"/>
          <ac:picMkLst>
            <pc:docMk/>
            <pc:sldMk cId="464523494" sldId="267"/>
            <ac:picMk id="47" creationId="{18890B3C-449E-25A4-5123-2E59BCDE6381}"/>
          </ac:picMkLst>
        </pc:picChg>
        <pc:picChg chg="add mod">
          <ac:chgData name="Joseph Hedrick" userId="1f378a5c-b843-44ce-8d9b-d593e520e620" providerId="ADAL" clId="{AD9317E5-3822-43D8-B97C-214C22E43491}" dt="2023-09-18T22:03:07.742" v="735" actId="1076"/>
          <ac:picMkLst>
            <pc:docMk/>
            <pc:sldMk cId="464523494" sldId="267"/>
            <ac:picMk id="48" creationId="{7B9A3EF1-BD57-2F23-536A-589C075387F9}"/>
          </ac:picMkLst>
        </pc:picChg>
        <pc:picChg chg="add mod">
          <ac:chgData name="Joseph Hedrick" userId="1f378a5c-b843-44ce-8d9b-d593e520e620" providerId="ADAL" clId="{AD9317E5-3822-43D8-B97C-214C22E43491}" dt="2023-09-18T22:03:05.106" v="734" actId="1076"/>
          <ac:picMkLst>
            <pc:docMk/>
            <pc:sldMk cId="464523494" sldId="267"/>
            <ac:picMk id="49" creationId="{BAB98743-B4F4-232A-5B45-91F88B5BC516}"/>
          </ac:picMkLst>
        </pc:picChg>
        <pc:picChg chg="add mod">
          <ac:chgData name="Joseph Hedrick" userId="1f378a5c-b843-44ce-8d9b-d593e520e620" providerId="ADAL" clId="{AD9317E5-3822-43D8-B97C-214C22E43491}" dt="2023-09-18T22:03:09.909" v="736" actId="1076"/>
          <ac:picMkLst>
            <pc:docMk/>
            <pc:sldMk cId="464523494" sldId="267"/>
            <ac:picMk id="50" creationId="{CAFDB4DC-5976-B773-BD4F-3CB896349C46}"/>
          </ac:picMkLst>
        </pc:picChg>
      </pc:sldChg>
      <pc:sldChg chg="del">
        <pc:chgData name="Joseph Hedrick" userId="1f378a5c-b843-44ce-8d9b-d593e520e620" providerId="ADAL" clId="{AD9317E5-3822-43D8-B97C-214C22E43491}" dt="2023-09-18T21:41:47.921" v="242" actId="47"/>
        <pc:sldMkLst>
          <pc:docMk/>
          <pc:sldMk cId="3042795556" sldId="268"/>
        </pc:sldMkLst>
      </pc:sldChg>
      <pc:sldChg chg="del">
        <pc:chgData name="Joseph Hedrick" userId="1f378a5c-b843-44ce-8d9b-d593e520e620" providerId="ADAL" clId="{AD9317E5-3822-43D8-B97C-214C22E43491}" dt="2023-09-18T21:41:48.897" v="243" actId="47"/>
        <pc:sldMkLst>
          <pc:docMk/>
          <pc:sldMk cId="1427781327" sldId="269"/>
        </pc:sldMkLst>
      </pc:sldChg>
      <pc:sldChg chg="del">
        <pc:chgData name="Joseph Hedrick" userId="1f378a5c-b843-44ce-8d9b-d593e520e620" providerId="ADAL" clId="{AD9317E5-3822-43D8-B97C-214C22E43491}" dt="2023-09-18T21:41:49.402" v="244" actId="47"/>
        <pc:sldMkLst>
          <pc:docMk/>
          <pc:sldMk cId="2862127479" sldId="270"/>
        </pc:sldMkLst>
      </pc:sldChg>
      <pc:sldChg chg="del">
        <pc:chgData name="Joseph Hedrick" userId="1f378a5c-b843-44ce-8d9b-d593e520e620" providerId="ADAL" clId="{AD9317E5-3822-43D8-B97C-214C22E43491}" dt="2023-09-18T21:41:50.154" v="245" actId="47"/>
        <pc:sldMkLst>
          <pc:docMk/>
          <pc:sldMk cId="738193418" sldId="271"/>
        </pc:sldMkLst>
      </pc:sldChg>
      <pc:sldChg chg="addSp modSp mod ord">
        <pc:chgData name="Joseph Hedrick" userId="1f378a5c-b843-44ce-8d9b-d593e520e620" providerId="ADAL" clId="{AD9317E5-3822-43D8-B97C-214C22E43491}" dt="2023-09-18T22:05:28.581" v="819" actId="1076"/>
        <pc:sldMkLst>
          <pc:docMk/>
          <pc:sldMk cId="1309116419" sldId="300"/>
        </pc:sldMkLst>
        <pc:spChg chg="mod">
          <ac:chgData name="Joseph Hedrick" userId="1f378a5c-b843-44ce-8d9b-d593e520e620" providerId="ADAL" clId="{AD9317E5-3822-43D8-B97C-214C22E43491}" dt="2023-09-18T22:05:20.949" v="817" actId="1076"/>
          <ac:spMkLst>
            <pc:docMk/>
            <pc:sldMk cId="1309116419" sldId="300"/>
            <ac:spMk id="6" creationId="{802D225D-FF95-F236-EE94-9029EF5CB972}"/>
          </ac:spMkLst>
        </pc:spChg>
        <pc:picChg chg="add mod">
          <ac:chgData name="Joseph Hedrick" userId="1f378a5c-b843-44ce-8d9b-d593e520e620" providerId="ADAL" clId="{AD9317E5-3822-43D8-B97C-214C22E43491}" dt="2023-09-18T22:05:28.581" v="819" actId="1076"/>
          <ac:picMkLst>
            <pc:docMk/>
            <pc:sldMk cId="1309116419" sldId="300"/>
            <ac:picMk id="4" creationId="{E66B512A-04A4-2740-BDF9-17A64318AED7}"/>
          </ac:picMkLst>
        </pc:picChg>
      </pc:sldChg>
      <pc:sldChg chg="addSp modSp mod">
        <pc:chgData name="Joseph Hedrick" userId="1f378a5c-b843-44ce-8d9b-d593e520e620" providerId="ADAL" clId="{AD9317E5-3822-43D8-B97C-214C22E43491}" dt="2023-09-18T21:50:01.974" v="401" actId="1035"/>
        <pc:sldMkLst>
          <pc:docMk/>
          <pc:sldMk cId="1519182945" sldId="2134803802"/>
        </pc:sldMkLst>
        <pc:spChg chg="mod">
          <ac:chgData name="Joseph Hedrick" userId="1f378a5c-b843-44ce-8d9b-d593e520e620" providerId="ADAL" clId="{AD9317E5-3822-43D8-B97C-214C22E43491}" dt="2023-09-18T21:46:16.156" v="333" actId="14100"/>
          <ac:spMkLst>
            <pc:docMk/>
            <pc:sldMk cId="1519182945" sldId="2134803802"/>
            <ac:spMk id="2" creationId="{457D4C81-0161-4FC2-AAE2-7B78E436627A}"/>
          </ac:spMkLst>
        </pc:spChg>
        <pc:picChg chg="add mod">
          <ac:chgData name="Joseph Hedrick" userId="1f378a5c-b843-44ce-8d9b-d593e520e620" providerId="ADAL" clId="{AD9317E5-3822-43D8-B97C-214C22E43491}" dt="2023-09-18T21:50:01.974" v="401" actId="1035"/>
          <ac:picMkLst>
            <pc:docMk/>
            <pc:sldMk cId="1519182945" sldId="2134803802"/>
            <ac:picMk id="4" creationId="{409D54D9-DA3E-760C-9965-646E83D8B6DE}"/>
          </ac:picMkLst>
        </pc:picChg>
      </pc:sldChg>
      <pc:sldChg chg="addSp delSp modSp add mod">
        <pc:chgData name="Joseph Hedrick" userId="1f378a5c-b843-44ce-8d9b-d593e520e620" providerId="ADAL" clId="{AD9317E5-3822-43D8-B97C-214C22E43491}" dt="2023-09-18T21:49:52.700" v="387" actId="1036"/>
        <pc:sldMkLst>
          <pc:docMk/>
          <pc:sldMk cId="1065931140" sldId="2134803803"/>
        </pc:sldMkLst>
        <pc:spChg chg="add del mod">
          <ac:chgData name="Joseph Hedrick" userId="1f378a5c-b843-44ce-8d9b-d593e520e620" providerId="ADAL" clId="{AD9317E5-3822-43D8-B97C-214C22E43491}" dt="2023-09-18T21:49:28.667" v="373" actId="478"/>
          <ac:spMkLst>
            <pc:docMk/>
            <pc:sldMk cId="1065931140" sldId="2134803803"/>
            <ac:spMk id="5" creationId="{0A9A9CCE-5426-21D4-5C54-113E354B9E47}"/>
          </ac:spMkLst>
        </pc:spChg>
        <pc:spChg chg="add mod">
          <ac:chgData name="Joseph Hedrick" userId="1f378a5c-b843-44ce-8d9b-d593e520e620" providerId="ADAL" clId="{AD9317E5-3822-43D8-B97C-214C22E43491}" dt="2023-09-18T21:49:47.935" v="375" actId="14100"/>
          <ac:spMkLst>
            <pc:docMk/>
            <pc:sldMk cId="1065931140" sldId="2134803803"/>
            <ac:spMk id="15" creationId="{76D01378-D8B8-714E-FF74-89C4D2A48466}"/>
          </ac:spMkLst>
        </pc:spChg>
        <pc:spChg chg="mod">
          <ac:chgData name="Joseph Hedrick" userId="1f378a5c-b843-44ce-8d9b-d593e520e620" providerId="ADAL" clId="{AD9317E5-3822-43D8-B97C-214C22E43491}" dt="2023-09-18T21:45:40.284" v="328" actId="20577"/>
          <ac:spMkLst>
            <pc:docMk/>
            <pc:sldMk cId="1065931140" sldId="2134803803"/>
            <ac:spMk id="46" creationId="{BC7746DD-7B73-9DAF-9498-E631136A53E2}"/>
          </ac:spMkLst>
        </pc:spChg>
        <pc:spChg chg="del">
          <ac:chgData name="Joseph Hedrick" userId="1f378a5c-b843-44ce-8d9b-d593e520e620" providerId="ADAL" clId="{AD9317E5-3822-43D8-B97C-214C22E43491}" dt="2023-09-18T21:46:38.257" v="350" actId="478"/>
          <ac:spMkLst>
            <pc:docMk/>
            <pc:sldMk cId="1065931140" sldId="2134803803"/>
            <ac:spMk id="51" creationId="{5EC54B2B-C1D2-370E-7FEF-639C4A466021}"/>
          </ac:spMkLst>
        </pc:spChg>
        <pc:grpChg chg="del">
          <ac:chgData name="Joseph Hedrick" userId="1f378a5c-b843-44ce-8d9b-d593e520e620" providerId="ADAL" clId="{AD9317E5-3822-43D8-B97C-214C22E43491}" dt="2023-09-18T21:45:38.566" v="326" actId="478"/>
          <ac:grpSpMkLst>
            <pc:docMk/>
            <pc:sldMk cId="1065931140" sldId="2134803803"/>
            <ac:grpSpMk id="7" creationId="{F3843840-F21F-B0DC-714C-FE814F4BAED2}"/>
          </ac:grpSpMkLst>
        </pc:grpChg>
        <pc:grpChg chg="del">
          <ac:chgData name="Joseph Hedrick" userId="1f378a5c-b843-44ce-8d9b-d593e520e620" providerId="ADAL" clId="{AD9317E5-3822-43D8-B97C-214C22E43491}" dt="2023-09-18T21:45:38.566" v="326" actId="478"/>
          <ac:grpSpMkLst>
            <pc:docMk/>
            <pc:sldMk cId="1065931140" sldId="2134803803"/>
            <ac:grpSpMk id="10" creationId="{C9884B45-6F28-D3EC-3A53-7C3F89FCB231}"/>
          </ac:grpSpMkLst>
        </pc:grpChg>
        <pc:grpChg chg="del">
          <ac:chgData name="Joseph Hedrick" userId="1f378a5c-b843-44ce-8d9b-d593e520e620" providerId="ADAL" clId="{AD9317E5-3822-43D8-B97C-214C22E43491}" dt="2023-09-18T21:45:38.566" v="326" actId="478"/>
          <ac:grpSpMkLst>
            <pc:docMk/>
            <pc:sldMk cId="1065931140" sldId="2134803803"/>
            <ac:grpSpMk id="14" creationId="{BF088A3F-6331-DF6E-CA55-CBDD567C1ED6}"/>
          </ac:grpSpMkLst>
        </pc:grpChg>
        <pc:grpChg chg="del">
          <ac:chgData name="Joseph Hedrick" userId="1f378a5c-b843-44ce-8d9b-d593e520e620" providerId="ADAL" clId="{AD9317E5-3822-43D8-B97C-214C22E43491}" dt="2023-09-18T21:45:39.523" v="327" actId="478"/>
          <ac:grpSpMkLst>
            <pc:docMk/>
            <pc:sldMk cId="1065931140" sldId="2134803803"/>
            <ac:grpSpMk id="19" creationId="{B86233C2-8899-6175-0B13-DB6B19AE9C5F}"/>
          </ac:grpSpMkLst>
        </pc:grpChg>
        <pc:grpChg chg="del">
          <ac:chgData name="Joseph Hedrick" userId="1f378a5c-b843-44ce-8d9b-d593e520e620" providerId="ADAL" clId="{AD9317E5-3822-43D8-B97C-214C22E43491}" dt="2023-09-18T21:45:42.036" v="329" actId="478"/>
          <ac:grpSpMkLst>
            <pc:docMk/>
            <pc:sldMk cId="1065931140" sldId="2134803803"/>
            <ac:grpSpMk id="44" creationId="{4727EDC8-4B68-926E-AC73-F2EE87503414}"/>
          </ac:grpSpMkLst>
        </pc:grpChg>
        <pc:picChg chg="mod">
          <ac:chgData name="Joseph Hedrick" userId="1f378a5c-b843-44ce-8d9b-d593e520e620" providerId="ADAL" clId="{AD9317E5-3822-43D8-B97C-214C22E43491}" dt="2023-09-18T21:49:52.700" v="387" actId="1036"/>
          <ac:picMkLst>
            <pc:docMk/>
            <pc:sldMk cId="1065931140" sldId="2134803803"/>
            <ac:picMk id="4" creationId="{B9E7C4ED-2EC0-F018-3356-7307E6B0E5AC}"/>
          </ac:picMkLst>
        </pc:picChg>
        <pc:picChg chg="add mod">
          <ac:chgData name="Joseph Hedrick" userId="1f378a5c-b843-44ce-8d9b-d593e520e620" providerId="ADAL" clId="{AD9317E5-3822-43D8-B97C-214C22E43491}" dt="2023-09-18T21:46:53.180" v="352"/>
          <ac:picMkLst>
            <pc:docMk/>
            <pc:sldMk cId="1065931140" sldId="2134803803"/>
            <ac:picMk id="6" creationId="{6885FFCF-D46C-FB7F-0877-56E8B1E73834}"/>
          </ac:picMkLst>
        </pc:picChg>
        <pc:picChg chg="del">
          <ac:chgData name="Joseph Hedrick" userId="1f378a5c-b843-44ce-8d9b-d593e520e620" providerId="ADAL" clId="{AD9317E5-3822-43D8-B97C-214C22E43491}" dt="2023-09-18T21:45:38.566" v="326" actId="478"/>
          <ac:picMkLst>
            <pc:docMk/>
            <pc:sldMk cId="1065931140" sldId="2134803803"/>
            <ac:picMk id="47" creationId="{18890B3C-449E-25A4-5123-2E59BCDE6381}"/>
          </ac:picMkLst>
        </pc:picChg>
        <pc:picChg chg="del">
          <ac:chgData name="Joseph Hedrick" userId="1f378a5c-b843-44ce-8d9b-d593e520e620" providerId="ADAL" clId="{AD9317E5-3822-43D8-B97C-214C22E43491}" dt="2023-09-18T21:45:38.566" v="326" actId="478"/>
          <ac:picMkLst>
            <pc:docMk/>
            <pc:sldMk cId="1065931140" sldId="2134803803"/>
            <ac:picMk id="48" creationId="{7B9A3EF1-BD57-2F23-536A-589C075387F9}"/>
          </ac:picMkLst>
        </pc:picChg>
        <pc:picChg chg="del">
          <ac:chgData name="Joseph Hedrick" userId="1f378a5c-b843-44ce-8d9b-d593e520e620" providerId="ADAL" clId="{AD9317E5-3822-43D8-B97C-214C22E43491}" dt="2023-09-18T21:45:38.566" v="326" actId="478"/>
          <ac:picMkLst>
            <pc:docMk/>
            <pc:sldMk cId="1065931140" sldId="2134803803"/>
            <ac:picMk id="49" creationId="{BAB98743-B4F4-232A-5B45-91F88B5BC516}"/>
          </ac:picMkLst>
        </pc:picChg>
        <pc:picChg chg="del">
          <ac:chgData name="Joseph Hedrick" userId="1f378a5c-b843-44ce-8d9b-d593e520e620" providerId="ADAL" clId="{AD9317E5-3822-43D8-B97C-214C22E43491}" dt="2023-09-18T21:45:38.566" v="326" actId="478"/>
          <ac:picMkLst>
            <pc:docMk/>
            <pc:sldMk cId="1065931140" sldId="2134803803"/>
            <ac:picMk id="50" creationId="{CAFDB4DC-5976-B773-BD4F-3CB896349C46}"/>
          </ac:picMkLst>
        </pc:picChg>
      </pc:sldChg>
      <pc:sldChg chg="addSp delSp modSp add mod ord">
        <pc:chgData name="Joseph Hedrick" userId="1f378a5c-b843-44ce-8d9b-d593e520e620" providerId="ADAL" clId="{AD9317E5-3822-43D8-B97C-214C22E43491}" dt="2023-09-18T22:04:21.658" v="771"/>
        <pc:sldMkLst>
          <pc:docMk/>
          <pc:sldMk cId="2110358158" sldId="2134803804"/>
        </pc:sldMkLst>
        <pc:spChg chg="add del">
          <ac:chgData name="Joseph Hedrick" userId="1f378a5c-b843-44ce-8d9b-d593e520e620" providerId="ADAL" clId="{AD9317E5-3822-43D8-B97C-214C22E43491}" dt="2023-09-18T21:48:27.901" v="360" actId="478"/>
          <ac:spMkLst>
            <pc:docMk/>
            <pc:sldMk cId="2110358158" sldId="2134803804"/>
            <ac:spMk id="6" creationId="{6A7AE64B-50C7-AC13-BA7C-CD917094CCD6}"/>
          </ac:spMkLst>
        </pc:spChg>
        <pc:spChg chg="add mod">
          <ac:chgData name="Joseph Hedrick" userId="1f378a5c-b843-44ce-8d9b-d593e520e620" providerId="ADAL" clId="{AD9317E5-3822-43D8-B97C-214C22E43491}" dt="2023-09-18T21:50:10.542" v="422" actId="1036"/>
          <ac:spMkLst>
            <pc:docMk/>
            <pc:sldMk cId="2110358158" sldId="2134803804"/>
            <ac:spMk id="7" creationId="{FB415A1C-8E9E-B035-69DC-2F51914DCFB6}"/>
          </ac:spMkLst>
        </pc:spChg>
        <pc:spChg chg="add mod">
          <ac:chgData name="Joseph Hedrick" userId="1f378a5c-b843-44ce-8d9b-d593e520e620" providerId="ADAL" clId="{AD9317E5-3822-43D8-B97C-214C22E43491}" dt="2023-09-18T21:48:40.543" v="361"/>
          <ac:spMkLst>
            <pc:docMk/>
            <pc:sldMk cId="2110358158" sldId="2134803804"/>
            <ac:spMk id="8" creationId="{6B2A5AFE-EADD-489B-0707-A6C99FE42337}"/>
          </ac:spMkLst>
        </pc:spChg>
        <pc:spChg chg="add mod">
          <ac:chgData name="Joseph Hedrick" userId="1f378a5c-b843-44ce-8d9b-d593e520e620" providerId="ADAL" clId="{AD9317E5-3822-43D8-B97C-214C22E43491}" dt="2023-09-18T21:50:22.947" v="445" actId="14100"/>
          <ac:spMkLst>
            <pc:docMk/>
            <pc:sldMk cId="2110358158" sldId="2134803804"/>
            <ac:spMk id="9" creationId="{9FFF9F5D-F091-592B-85CD-0F7DAD36E6A9}"/>
          </ac:spMkLst>
        </pc:spChg>
        <pc:spChg chg="add del mod">
          <ac:chgData name="Joseph Hedrick" userId="1f378a5c-b843-44ce-8d9b-d593e520e620" providerId="ADAL" clId="{AD9317E5-3822-43D8-B97C-214C22E43491}" dt="2023-09-18T21:49:00.679" v="365" actId="478"/>
          <ac:spMkLst>
            <pc:docMk/>
            <pc:sldMk cId="2110358158" sldId="2134803804"/>
            <ac:spMk id="13" creationId="{7E9EDE3E-5EE9-FC2B-98A9-904C1F9D59E9}"/>
          </ac:spMkLst>
        </pc:spChg>
        <pc:spChg chg="del">
          <ac:chgData name="Joseph Hedrick" userId="1f378a5c-b843-44ce-8d9b-d593e520e620" providerId="ADAL" clId="{AD9317E5-3822-43D8-B97C-214C22E43491}" dt="2023-09-18T21:48:46.049" v="362" actId="478"/>
          <ac:spMkLst>
            <pc:docMk/>
            <pc:sldMk cId="2110358158" sldId="2134803804"/>
            <ac:spMk id="51" creationId="{5EC54B2B-C1D2-370E-7FEF-639C4A466021}"/>
          </ac:spMkLst>
        </pc:spChg>
        <pc:picChg chg="add del mod">
          <ac:chgData name="Joseph Hedrick" userId="1f378a5c-b843-44ce-8d9b-d593e520e620" providerId="ADAL" clId="{AD9317E5-3822-43D8-B97C-214C22E43491}" dt="2023-09-18T21:47:55.571" v="358" actId="478"/>
          <ac:picMkLst>
            <pc:docMk/>
            <pc:sldMk cId="2110358158" sldId="2134803804"/>
            <ac:picMk id="2" creationId="{C8EE9530-EF77-A661-EBA2-D5AD65D7992E}"/>
          </ac:picMkLst>
        </pc:picChg>
        <pc:picChg chg="mod">
          <ac:chgData name="Joseph Hedrick" userId="1f378a5c-b843-44ce-8d9b-d593e520e620" providerId="ADAL" clId="{AD9317E5-3822-43D8-B97C-214C22E43491}" dt="2023-09-18T21:50:13.411" v="432" actId="1036"/>
          <ac:picMkLst>
            <pc:docMk/>
            <pc:sldMk cId="2110358158" sldId="2134803804"/>
            <ac:picMk id="4" creationId="{B9E7C4ED-2EC0-F018-3356-7307E6B0E5AC}"/>
          </ac:picMkLst>
        </pc:picChg>
        <pc:picChg chg="add mod">
          <ac:chgData name="Joseph Hedrick" userId="1f378a5c-b843-44ce-8d9b-d593e520e620" providerId="ADAL" clId="{AD9317E5-3822-43D8-B97C-214C22E43491}" dt="2023-09-18T21:50:25.034" v="460" actId="1036"/>
          <ac:picMkLst>
            <pc:docMk/>
            <pc:sldMk cId="2110358158" sldId="2134803804"/>
            <ac:picMk id="10" creationId="{598A1992-C65C-9630-FE01-12E39F096BDD}"/>
          </ac:picMkLst>
        </pc:picChg>
      </pc:sldChg>
      <pc:sldChg chg="addSp modSp add mod">
        <pc:chgData name="Joseph Hedrick" userId="1f378a5c-b843-44ce-8d9b-d593e520e620" providerId="ADAL" clId="{AD9317E5-3822-43D8-B97C-214C22E43491}" dt="2023-09-18T22:06:05.717" v="859" actId="122"/>
        <pc:sldMkLst>
          <pc:docMk/>
          <pc:sldMk cId="2383692356" sldId="2134803805"/>
        </pc:sldMkLst>
        <pc:spChg chg="add mod">
          <ac:chgData name="Joseph Hedrick" userId="1f378a5c-b843-44ce-8d9b-d593e520e620" providerId="ADAL" clId="{AD9317E5-3822-43D8-B97C-214C22E43491}" dt="2023-09-18T21:52:11.567" v="521" actId="1036"/>
          <ac:spMkLst>
            <pc:docMk/>
            <pc:sldMk cId="2383692356" sldId="2134803805"/>
            <ac:spMk id="5" creationId="{2ADA8A0F-994F-3C38-678D-41FD2F98E006}"/>
          </ac:spMkLst>
        </pc:spChg>
        <pc:spChg chg="mod">
          <ac:chgData name="Joseph Hedrick" userId="1f378a5c-b843-44ce-8d9b-d593e520e620" providerId="ADAL" clId="{AD9317E5-3822-43D8-B97C-214C22E43491}" dt="2023-09-18T22:06:05.717" v="859" actId="122"/>
          <ac:spMkLst>
            <pc:docMk/>
            <pc:sldMk cId="2383692356" sldId="2134803805"/>
            <ac:spMk id="51" creationId="{5EC54B2B-C1D2-370E-7FEF-639C4A466021}"/>
          </ac:spMkLst>
        </pc:spChg>
        <pc:picChg chg="add mod">
          <ac:chgData name="Joseph Hedrick" userId="1f378a5c-b843-44ce-8d9b-d593e520e620" providerId="ADAL" clId="{AD9317E5-3822-43D8-B97C-214C22E43491}" dt="2023-09-18T21:52:11.567" v="521" actId="1036"/>
          <ac:picMkLst>
            <pc:docMk/>
            <pc:sldMk cId="2383692356" sldId="2134803805"/>
            <ac:picMk id="2" creationId="{39A2735C-5181-3986-DA34-9FA4950E0822}"/>
          </ac:picMkLst>
        </pc:picChg>
        <pc:picChg chg="mod">
          <ac:chgData name="Joseph Hedrick" userId="1f378a5c-b843-44ce-8d9b-d593e520e620" providerId="ADAL" clId="{AD9317E5-3822-43D8-B97C-214C22E43491}" dt="2023-09-18T21:52:02.604" v="504" actId="1076"/>
          <ac:picMkLst>
            <pc:docMk/>
            <pc:sldMk cId="2383692356" sldId="2134803805"/>
            <ac:picMk id="4" creationId="{B9E7C4ED-2EC0-F018-3356-7307E6B0E5AC}"/>
          </ac:picMkLst>
        </pc:picChg>
        <pc:picChg chg="add mod">
          <ac:chgData name="Joseph Hedrick" userId="1f378a5c-b843-44ce-8d9b-d593e520e620" providerId="ADAL" clId="{AD9317E5-3822-43D8-B97C-214C22E43491}" dt="2023-09-18T21:52:11.567" v="521" actId="1036"/>
          <ac:picMkLst>
            <pc:docMk/>
            <pc:sldMk cId="2383692356" sldId="2134803805"/>
            <ac:picMk id="6" creationId="{7947C1E8-0759-5880-B035-377D2528FA4A}"/>
          </ac:picMkLst>
        </pc:picChg>
        <pc:picChg chg="add mod">
          <ac:chgData name="Joseph Hedrick" userId="1f378a5c-b843-44ce-8d9b-d593e520e620" providerId="ADAL" clId="{AD9317E5-3822-43D8-B97C-214C22E43491}" dt="2023-09-18T21:52:11.567" v="521" actId="1036"/>
          <ac:picMkLst>
            <pc:docMk/>
            <pc:sldMk cId="2383692356" sldId="2134803805"/>
            <ac:picMk id="7" creationId="{241F34D7-548F-A9CA-8F08-D6DFFE70765E}"/>
          </ac:picMkLst>
        </pc:picChg>
      </pc:sldChg>
      <pc:sldChg chg="addSp delSp modSp add mod">
        <pc:chgData name="Joseph Hedrick" userId="1f378a5c-b843-44ce-8d9b-d593e520e620" providerId="ADAL" clId="{AD9317E5-3822-43D8-B97C-214C22E43491}" dt="2023-09-18T22:13:32.462" v="910" actId="1035"/>
        <pc:sldMkLst>
          <pc:docMk/>
          <pc:sldMk cId="3297100806" sldId="2134803806"/>
        </pc:sldMkLst>
        <pc:spChg chg="del">
          <ac:chgData name="Joseph Hedrick" userId="1f378a5c-b843-44ce-8d9b-d593e520e620" providerId="ADAL" clId="{AD9317E5-3822-43D8-B97C-214C22E43491}" dt="2023-09-18T21:56:23.267" v="526" actId="478"/>
          <ac:spMkLst>
            <pc:docMk/>
            <pc:sldMk cId="3297100806" sldId="2134803806"/>
            <ac:spMk id="5" creationId="{2ADA8A0F-994F-3C38-678D-41FD2F98E006}"/>
          </ac:spMkLst>
        </pc:spChg>
        <pc:spChg chg="mod">
          <ac:chgData name="Joseph Hedrick" userId="1f378a5c-b843-44ce-8d9b-d593e520e620" providerId="ADAL" clId="{AD9317E5-3822-43D8-B97C-214C22E43491}" dt="2023-09-18T21:56:40.257" v="528"/>
          <ac:spMkLst>
            <pc:docMk/>
            <pc:sldMk cId="3297100806" sldId="2134803806"/>
            <ac:spMk id="10" creationId="{F9243D52-6953-5D85-414D-BAD9102C63D9}"/>
          </ac:spMkLst>
        </pc:spChg>
        <pc:spChg chg="mod">
          <ac:chgData name="Joseph Hedrick" userId="1f378a5c-b843-44ce-8d9b-d593e520e620" providerId="ADAL" clId="{AD9317E5-3822-43D8-B97C-214C22E43491}" dt="2023-09-18T21:56:40.257" v="528"/>
          <ac:spMkLst>
            <pc:docMk/>
            <pc:sldMk cId="3297100806" sldId="2134803806"/>
            <ac:spMk id="11" creationId="{37B2A117-4797-F2B4-18E5-401533D53AAE}"/>
          </ac:spMkLst>
        </pc:spChg>
        <pc:spChg chg="add del mod">
          <ac:chgData name="Joseph Hedrick" userId="1f378a5c-b843-44ce-8d9b-d593e520e620" providerId="ADAL" clId="{AD9317E5-3822-43D8-B97C-214C22E43491}" dt="2023-09-18T21:56:52.212" v="535"/>
          <ac:spMkLst>
            <pc:docMk/>
            <pc:sldMk cId="3297100806" sldId="2134803806"/>
            <ac:spMk id="17" creationId="{9E38FC4D-8110-1FC6-4E09-DB31AFD6D62A}"/>
          </ac:spMkLst>
        </pc:spChg>
        <pc:spChg chg="add del mod">
          <ac:chgData name="Joseph Hedrick" userId="1f378a5c-b843-44ce-8d9b-d593e520e620" providerId="ADAL" clId="{AD9317E5-3822-43D8-B97C-214C22E43491}" dt="2023-09-18T21:56:52.212" v="535"/>
          <ac:spMkLst>
            <pc:docMk/>
            <pc:sldMk cId="3297100806" sldId="2134803806"/>
            <ac:spMk id="18" creationId="{BB6FAC8C-68B2-1D87-2B38-B7F1F9307A40}"/>
          </ac:spMkLst>
        </pc:spChg>
        <pc:spChg chg="add del mod">
          <ac:chgData name="Joseph Hedrick" userId="1f378a5c-b843-44ce-8d9b-d593e520e620" providerId="ADAL" clId="{AD9317E5-3822-43D8-B97C-214C22E43491}" dt="2023-09-18T21:56:52.212" v="535"/>
          <ac:spMkLst>
            <pc:docMk/>
            <pc:sldMk cId="3297100806" sldId="2134803806"/>
            <ac:spMk id="19" creationId="{CA8DAF76-9700-DCCE-1D26-F08CE37408CB}"/>
          </ac:spMkLst>
        </pc:spChg>
        <pc:spChg chg="add del mod">
          <ac:chgData name="Joseph Hedrick" userId="1f378a5c-b843-44ce-8d9b-d593e520e620" providerId="ADAL" clId="{AD9317E5-3822-43D8-B97C-214C22E43491}" dt="2023-09-18T21:56:52.212" v="535"/>
          <ac:spMkLst>
            <pc:docMk/>
            <pc:sldMk cId="3297100806" sldId="2134803806"/>
            <ac:spMk id="20" creationId="{B2088F1D-7F8A-5AB8-EBA4-BDAEF22A3069}"/>
          </ac:spMkLst>
        </pc:spChg>
        <pc:spChg chg="add mod">
          <ac:chgData name="Joseph Hedrick" userId="1f378a5c-b843-44ce-8d9b-d593e520e620" providerId="ADAL" clId="{AD9317E5-3822-43D8-B97C-214C22E43491}" dt="2023-09-18T22:12:54.472" v="874" actId="1076"/>
          <ac:spMkLst>
            <pc:docMk/>
            <pc:sldMk cId="3297100806" sldId="2134803806"/>
            <ac:spMk id="23" creationId="{3F2643C7-6071-E243-914A-8B0CB9393A85}"/>
          </ac:spMkLst>
        </pc:spChg>
        <pc:spChg chg="add del">
          <ac:chgData name="Joseph Hedrick" userId="1f378a5c-b843-44ce-8d9b-d593e520e620" providerId="ADAL" clId="{AD9317E5-3822-43D8-B97C-214C22E43491}" dt="2023-09-18T21:57:22.965" v="548" actId="22"/>
          <ac:spMkLst>
            <pc:docMk/>
            <pc:sldMk cId="3297100806" sldId="2134803806"/>
            <ac:spMk id="25" creationId="{B116B9F9-01ED-527B-14C0-4DC117BD3EEE}"/>
          </ac:spMkLst>
        </pc:spChg>
        <pc:spChg chg="add mod">
          <ac:chgData name="Joseph Hedrick" userId="1f378a5c-b843-44ce-8d9b-d593e520e620" providerId="ADAL" clId="{AD9317E5-3822-43D8-B97C-214C22E43491}" dt="2023-09-18T21:57:30.170" v="551" actId="1076"/>
          <ac:spMkLst>
            <pc:docMk/>
            <pc:sldMk cId="3297100806" sldId="2134803806"/>
            <ac:spMk id="27" creationId="{82E3901E-80AA-43D1-DC79-0A00E31109D8}"/>
          </ac:spMkLst>
        </pc:spChg>
        <pc:spChg chg="del">
          <ac:chgData name="Joseph Hedrick" userId="1f378a5c-b843-44ce-8d9b-d593e520e620" providerId="ADAL" clId="{AD9317E5-3822-43D8-B97C-214C22E43491}" dt="2023-09-18T21:56:59.974" v="539" actId="478"/>
          <ac:spMkLst>
            <pc:docMk/>
            <pc:sldMk cId="3297100806" sldId="2134803806"/>
            <ac:spMk id="51" creationId="{5EC54B2B-C1D2-370E-7FEF-639C4A466021}"/>
          </ac:spMkLst>
        </pc:spChg>
        <pc:grpChg chg="add del mod">
          <ac:chgData name="Joseph Hedrick" userId="1f378a5c-b843-44ce-8d9b-d593e520e620" providerId="ADAL" clId="{AD9317E5-3822-43D8-B97C-214C22E43491}" dt="2023-09-18T21:56:52.212" v="535"/>
          <ac:grpSpMkLst>
            <pc:docMk/>
            <pc:sldMk cId="3297100806" sldId="2134803806"/>
            <ac:grpSpMk id="8" creationId="{FB846862-7BDC-62B7-F622-492DF60C794F}"/>
          </ac:grpSpMkLst>
        </pc:grpChg>
        <pc:picChg chg="del">
          <ac:chgData name="Joseph Hedrick" userId="1f378a5c-b843-44ce-8d9b-d593e520e620" providerId="ADAL" clId="{AD9317E5-3822-43D8-B97C-214C22E43491}" dt="2023-09-18T21:56:23.997" v="527" actId="478"/>
          <ac:picMkLst>
            <pc:docMk/>
            <pc:sldMk cId="3297100806" sldId="2134803806"/>
            <ac:picMk id="2" creationId="{39A2735C-5181-3986-DA34-9FA4950E0822}"/>
          </ac:picMkLst>
        </pc:picChg>
        <pc:picChg chg="mod">
          <ac:chgData name="Joseph Hedrick" userId="1f378a5c-b843-44ce-8d9b-d593e520e620" providerId="ADAL" clId="{AD9317E5-3822-43D8-B97C-214C22E43491}" dt="2023-09-18T22:13:32.462" v="910" actId="1035"/>
          <ac:picMkLst>
            <pc:docMk/>
            <pc:sldMk cId="3297100806" sldId="2134803806"/>
            <ac:picMk id="4" creationId="{B9E7C4ED-2EC0-F018-3356-7307E6B0E5AC}"/>
          </ac:picMkLst>
        </pc:picChg>
        <pc:picChg chg="del">
          <ac:chgData name="Joseph Hedrick" userId="1f378a5c-b843-44ce-8d9b-d593e520e620" providerId="ADAL" clId="{AD9317E5-3822-43D8-B97C-214C22E43491}" dt="2023-09-18T21:56:23.267" v="526" actId="478"/>
          <ac:picMkLst>
            <pc:docMk/>
            <pc:sldMk cId="3297100806" sldId="2134803806"/>
            <ac:picMk id="6" creationId="{7947C1E8-0759-5880-B035-377D2528FA4A}"/>
          </ac:picMkLst>
        </pc:picChg>
        <pc:picChg chg="del">
          <ac:chgData name="Joseph Hedrick" userId="1f378a5c-b843-44ce-8d9b-d593e520e620" providerId="ADAL" clId="{AD9317E5-3822-43D8-B97C-214C22E43491}" dt="2023-09-18T21:56:23.267" v="526" actId="478"/>
          <ac:picMkLst>
            <pc:docMk/>
            <pc:sldMk cId="3297100806" sldId="2134803806"/>
            <ac:picMk id="7" creationId="{241F34D7-548F-A9CA-8F08-D6DFFE70765E}"/>
          </ac:picMkLst>
        </pc:picChg>
        <pc:picChg chg="mod">
          <ac:chgData name="Joseph Hedrick" userId="1f378a5c-b843-44ce-8d9b-d593e520e620" providerId="ADAL" clId="{AD9317E5-3822-43D8-B97C-214C22E43491}" dt="2023-09-18T21:56:40.257" v="528"/>
          <ac:picMkLst>
            <pc:docMk/>
            <pc:sldMk cId="3297100806" sldId="2134803806"/>
            <ac:picMk id="9" creationId="{160500A6-3BCA-8240-794A-7EAB76FE765E}"/>
          </ac:picMkLst>
        </pc:picChg>
        <pc:picChg chg="add del mod">
          <ac:chgData name="Joseph Hedrick" userId="1f378a5c-b843-44ce-8d9b-d593e520e620" providerId="ADAL" clId="{AD9317E5-3822-43D8-B97C-214C22E43491}" dt="2023-09-18T21:56:52.212" v="535"/>
          <ac:picMkLst>
            <pc:docMk/>
            <pc:sldMk cId="3297100806" sldId="2134803806"/>
            <ac:picMk id="13" creationId="{C7137089-7411-8A6B-D22D-661E0EFF13DF}"/>
          </ac:picMkLst>
        </pc:picChg>
        <pc:picChg chg="add del mod">
          <ac:chgData name="Joseph Hedrick" userId="1f378a5c-b843-44ce-8d9b-d593e520e620" providerId="ADAL" clId="{AD9317E5-3822-43D8-B97C-214C22E43491}" dt="2023-09-18T21:56:52.212" v="535"/>
          <ac:picMkLst>
            <pc:docMk/>
            <pc:sldMk cId="3297100806" sldId="2134803806"/>
            <ac:picMk id="14" creationId="{B9191266-8B0A-17BF-ACEE-1AF6010DA7B9}"/>
          </ac:picMkLst>
        </pc:picChg>
        <pc:picChg chg="add del mod">
          <ac:chgData name="Joseph Hedrick" userId="1f378a5c-b843-44ce-8d9b-d593e520e620" providerId="ADAL" clId="{AD9317E5-3822-43D8-B97C-214C22E43491}" dt="2023-09-18T21:56:52.212" v="535"/>
          <ac:picMkLst>
            <pc:docMk/>
            <pc:sldMk cId="3297100806" sldId="2134803806"/>
            <ac:picMk id="15" creationId="{A8FB9970-2EED-4D81-D667-35E2F12E9A74}"/>
          </ac:picMkLst>
        </pc:picChg>
        <pc:picChg chg="add mod">
          <ac:chgData name="Joseph Hedrick" userId="1f378a5c-b843-44ce-8d9b-d593e520e620" providerId="ADAL" clId="{AD9317E5-3822-43D8-B97C-214C22E43491}" dt="2023-09-18T21:57:06.062" v="542" actId="1076"/>
          <ac:picMkLst>
            <pc:docMk/>
            <pc:sldMk cId="3297100806" sldId="2134803806"/>
            <ac:picMk id="21" creationId="{95CD11B1-B660-5B3E-B2C2-695CE034D691}"/>
          </ac:picMkLst>
        </pc:picChg>
      </pc:sldChg>
      <pc:sldChg chg="addSp delSp modSp add mod">
        <pc:chgData name="Joseph Hedrick" userId="1f378a5c-b843-44ce-8d9b-d593e520e620" providerId="ADAL" clId="{AD9317E5-3822-43D8-B97C-214C22E43491}" dt="2023-09-18T22:13:24.561" v="903" actId="1036"/>
        <pc:sldMkLst>
          <pc:docMk/>
          <pc:sldMk cId="272007725" sldId="2134803807"/>
        </pc:sldMkLst>
        <pc:spChg chg="del mod">
          <ac:chgData name="Joseph Hedrick" userId="1f378a5c-b843-44ce-8d9b-d593e520e620" providerId="ADAL" clId="{AD9317E5-3822-43D8-B97C-214C22E43491}" dt="2023-09-18T21:58:35.581" v="559" actId="478"/>
          <ac:spMkLst>
            <pc:docMk/>
            <pc:sldMk cId="272007725" sldId="2134803807"/>
            <ac:spMk id="5" creationId="{2ADA8A0F-994F-3C38-678D-41FD2F98E006}"/>
          </ac:spMkLst>
        </pc:spChg>
        <pc:spChg chg="add del mod">
          <ac:chgData name="Joseph Hedrick" userId="1f378a5c-b843-44ce-8d9b-d593e520e620" providerId="ADAL" clId="{AD9317E5-3822-43D8-B97C-214C22E43491}" dt="2023-09-18T21:58:44.615" v="565"/>
          <ac:spMkLst>
            <pc:docMk/>
            <pc:sldMk cId="272007725" sldId="2134803807"/>
            <ac:spMk id="9" creationId="{94F72400-4837-F260-6691-4B504772209E}"/>
          </ac:spMkLst>
        </pc:spChg>
        <pc:spChg chg="add del mod">
          <ac:chgData name="Joseph Hedrick" userId="1f378a5c-b843-44ce-8d9b-d593e520e620" providerId="ADAL" clId="{AD9317E5-3822-43D8-B97C-214C22E43491}" dt="2023-09-18T21:58:44.615" v="565"/>
          <ac:spMkLst>
            <pc:docMk/>
            <pc:sldMk cId="272007725" sldId="2134803807"/>
            <ac:spMk id="10" creationId="{36BCBECF-7463-1F26-84DE-BC9122AAC98C}"/>
          </ac:spMkLst>
        </pc:spChg>
        <pc:spChg chg="add del mod">
          <ac:chgData name="Joseph Hedrick" userId="1f378a5c-b843-44ce-8d9b-d593e520e620" providerId="ADAL" clId="{AD9317E5-3822-43D8-B97C-214C22E43491}" dt="2023-09-18T21:58:44.615" v="565"/>
          <ac:spMkLst>
            <pc:docMk/>
            <pc:sldMk cId="272007725" sldId="2134803807"/>
            <ac:spMk id="11" creationId="{B8605A6A-A91A-C054-F832-220ACE17ECC1}"/>
          </ac:spMkLst>
        </pc:spChg>
        <pc:spChg chg="add del mod">
          <ac:chgData name="Joseph Hedrick" userId="1f378a5c-b843-44ce-8d9b-d593e520e620" providerId="ADAL" clId="{AD9317E5-3822-43D8-B97C-214C22E43491}" dt="2023-09-18T21:58:44.615" v="565"/>
          <ac:spMkLst>
            <pc:docMk/>
            <pc:sldMk cId="272007725" sldId="2134803807"/>
            <ac:spMk id="13" creationId="{A17F1079-8595-0E4C-BC5D-D0ED34FA8736}"/>
          </ac:spMkLst>
        </pc:spChg>
        <pc:spChg chg="add del mod">
          <ac:chgData name="Joseph Hedrick" userId="1f378a5c-b843-44ce-8d9b-d593e520e620" providerId="ADAL" clId="{AD9317E5-3822-43D8-B97C-214C22E43491}" dt="2023-09-18T21:58:44.615" v="565"/>
          <ac:spMkLst>
            <pc:docMk/>
            <pc:sldMk cId="272007725" sldId="2134803807"/>
            <ac:spMk id="14" creationId="{91F6DD31-C9DE-762B-1B66-BC2531B356E3}"/>
          </ac:spMkLst>
        </pc:spChg>
        <pc:spChg chg="add del mod">
          <ac:chgData name="Joseph Hedrick" userId="1f378a5c-b843-44ce-8d9b-d593e520e620" providerId="ADAL" clId="{AD9317E5-3822-43D8-B97C-214C22E43491}" dt="2023-09-18T21:58:44.615" v="565"/>
          <ac:spMkLst>
            <pc:docMk/>
            <pc:sldMk cId="272007725" sldId="2134803807"/>
            <ac:spMk id="15" creationId="{E6E0A753-A73B-1943-0A2E-4A35AA9EF522}"/>
          </ac:spMkLst>
        </pc:spChg>
        <pc:spChg chg="add del">
          <ac:chgData name="Joseph Hedrick" userId="1f378a5c-b843-44ce-8d9b-d593e520e620" providerId="ADAL" clId="{AD9317E5-3822-43D8-B97C-214C22E43491}" dt="2023-09-18T21:59:02.363" v="572" actId="22"/>
          <ac:spMkLst>
            <pc:docMk/>
            <pc:sldMk cId="272007725" sldId="2134803807"/>
            <ac:spMk id="23" creationId="{6A52410F-99AF-9A11-2DDF-C8E523734CA1}"/>
          </ac:spMkLst>
        </pc:spChg>
        <pc:spChg chg="add mod">
          <ac:chgData name="Joseph Hedrick" userId="1f378a5c-b843-44ce-8d9b-d593e520e620" providerId="ADAL" clId="{AD9317E5-3822-43D8-B97C-214C22E43491}" dt="2023-09-18T21:59:31.083" v="583" actId="1076"/>
          <ac:spMkLst>
            <pc:docMk/>
            <pc:sldMk cId="272007725" sldId="2134803807"/>
            <ac:spMk id="25" creationId="{D37B83A6-04A4-651F-8F5B-355DC0796993}"/>
          </ac:spMkLst>
        </pc:spChg>
        <pc:spChg chg="add del mod">
          <ac:chgData name="Joseph Hedrick" userId="1f378a5c-b843-44ce-8d9b-d593e520e620" providerId="ADAL" clId="{AD9317E5-3822-43D8-B97C-214C22E43491}" dt="2023-09-18T22:07:20.168" v="867" actId="478"/>
          <ac:spMkLst>
            <pc:docMk/>
            <pc:sldMk cId="272007725" sldId="2134803807"/>
            <ac:spMk id="27" creationId="{CEB38C49-B833-9768-90AC-65B370EAA58D}"/>
          </ac:spMkLst>
        </pc:spChg>
        <pc:spChg chg="add mod">
          <ac:chgData name="Joseph Hedrick" userId="1f378a5c-b843-44ce-8d9b-d593e520e620" providerId="ADAL" clId="{AD9317E5-3822-43D8-B97C-214C22E43491}" dt="2023-09-18T22:13:20.532" v="892" actId="122"/>
          <ac:spMkLst>
            <pc:docMk/>
            <pc:sldMk cId="272007725" sldId="2134803807"/>
            <ac:spMk id="28" creationId="{918C99A8-9A2F-52BE-D9B9-3C5B97A04658}"/>
          </ac:spMkLst>
        </pc:spChg>
        <pc:spChg chg="del">
          <ac:chgData name="Joseph Hedrick" userId="1f378a5c-b843-44ce-8d9b-d593e520e620" providerId="ADAL" clId="{AD9317E5-3822-43D8-B97C-214C22E43491}" dt="2023-09-18T22:06:20.852" v="860" actId="478"/>
          <ac:spMkLst>
            <pc:docMk/>
            <pc:sldMk cId="272007725" sldId="2134803807"/>
            <ac:spMk id="51" creationId="{5EC54B2B-C1D2-370E-7FEF-639C4A466021}"/>
          </ac:spMkLst>
        </pc:spChg>
        <pc:picChg chg="del">
          <ac:chgData name="Joseph Hedrick" userId="1f378a5c-b843-44ce-8d9b-d593e520e620" providerId="ADAL" clId="{AD9317E5-3822-43D8-B97C-214C22E43491}" dt="2023-09-18T21:58:32.419" v="557" actId="478"/>
          <ac:picMkLst>
            <pc:docMk/>
            <pc:sldMk cId="272007725" sldId="2134803807"/>
            <ac:picMk id="2" creationId="{39A2735C-5181-3986-DA34-9FA4950E0822}"/>
          </ac:picMkLst>
        </pc:picChg>
        <pc:picChg chg="mod">
          <ac:chgData name="Joseph Hedrick" userId="1f378a5c-b843-44ce-8d9b-d593e520e620" providerId="ADAL" clId="{AD9317E5-3822-43D8-B97C-214C22E43491}" dt="2023-09-18T22:13:24.561" v="903" actId="1036"/>
          <ac:picMkLst>
            <pc:docMk/>
            <pc:sldMk cId="272007725" sldId="2134803807"/>
            <ac:picMk id="4" creationId="{B9E7C4ED-2EC0-F018-3356-7307E6B0E5AC}"/>
          </ac:picMkLst>
        </pc:picChg>
        <pc:picChg chg="del">
          <ac:chgData name="Joseph Hedrick" userId="1f378a5c-b843-44ce-8d9b-d593e520e620" providerId="ADAL" clId="{AD9317E5-3822-43D8-B97C-214C22E43491}" dt="2023-09-18T21:58:36.617" v="560" actId="478"/>
          <ac:picMkLst>
            <pc:docMk/>
            <pc:sldMk cId="272007725" sldId="2134803807"/>
            <ac:picMk id="6" creationId="{7947C1E8-0759-5880-B035-377D2528FA4A}"/>
          </ac:picMkLst>
        </pc:picChg>
        <pc:picChg chg="del">
          <ac:chgData name="Joseph Hedrick" userId="1f378a5c-b843-44ce-8d9b-d593e520e620" providerId="ADAL" clId="{AD9317E5-3822-43D8-B97C-214C22E43491}" dt="2023-09-18T21:58:37.748" v="561" actId="478"/>
          <ac:picMkLst>
            <pc:docMk/>
            <pc:sldMk cId="272007725" sldId="2134803807"/>
            <ac:picMk id="7" creationId="{241F34D7-548F-A9CA-8F08-D6DFFE70765E}"/>
          </ac:picMkLst>
        </pc:picChg>
        <pc:picChg chg="add del mod">
          <ac:chgData name="Joseph Hedrick" userId="1f378a5c-b843-44ce-8d9b-d593e520e620" providerId="ADAL" clId="{AD9317E5-3822-43D8-B97C-214C22E43491}" dt="2023-09-18T21:58:44.615" v="565"/>
          <ac:picMkLst>
            <pc:docMk/>
            <pc:sldMk cId="272007725" sldId="2134803807"/>
            <ac:picMk id="8" creationId="{0D337363-9D76-21FE-83E8-A3A7F3F811E1}"/>
          </ac:picMkLst>
        </pc:picChg>
        <pc:picChg chg="add mod">
          <ac:chgData name="Joseph Hedrick" userId="1f378a5c-b843-44ce-8d9b-d593e520e620" providerId="ADAL" clId="{AD9317E5-3822-43D8-B97C-214C22E43491}" dt="2023-09-18T21:59:27.344" v="582" actId="1076"/>
          <ac:picMkLst>
            <pc:docMk/>
            <pc:sldMk cId="272007725" sldId="2134803807"/>
            <ac:picMk id="21" creationId="{2C78B8FD-2820-2934-43EB-F20C8D97D7AA}"/>
          </ac:picMkLst>
        </pc:picChg>
        <pc:cxnChg chg="add del mod">
          <ac:chgData name="Joseph Hedrick" userId="1f378a5c-b843-44ce-8d9b-d593e520e620" providerId="ADAL" clId="{AD9317E5-3822-43D8-B97C-214C22E43491}" dt="2023-09-18T21:58:44.615" v="565"/>
          <ac:cxnSpMkLst>
            <pc:docMk/>
            <pc:sldMk cId="272007725" sldId="2134803807"/>
            <ac:cxnSpMk id="17" creationId="{A11760C7-9B95-4F99-5A74-3B5E9999BC3F}"/>
          </ac:cxnSpMkLst>
        </pc:cxnChg>
        <pc:cxnChg chg="add del mod">
          <ac:chgData name="Joseph Hedrick" userId="1f378a5c-b843-44ce-8d9b-d593e520e620" providerId="ADAL" clId="{AD9317E5-3822-43D8-B97C-214C22E43491}" dt="2023-09-18T21:58:44.615" v="565"/>
          <ac:cxnSpMkLst>
            <pc:docMk/>
            <pc:sldMk cId="272007725" sldId="2134803807"/>
            <ac:cxnSpMk id="18" creationId="{626D4FC8-7A63-9711-BDE9-A5B4B8BDD47C}"/>
          </ac:cxnSpMkLst>
        </pc:cxnChg>
        <pc:cxnChg chg="add del mod">
          <ac:chgData name="Joseph Hedrick" userId="1f378a5c-b843-44ce-8d9b-d593e520e620" providerId="ADAL" clId="{AD9317E5-3822-43D8-B97C-214C22E43491}" dt="2023-09-18T21:58:44.615" v="565"/>
          <ac:cxnSpMkLst>
            <pc:docMk/>
            <pc:sldMk cId="272007725" sldId="2134803807"/>
            <ac:cxnSpMk id="19" creationId="{0F7847E1-55CB-3C3B-79C4-2EF444E3E7F9}"/>
          </ac:cxnSpMkLst>
        </pc:cxnChg>
        <pc:cxnChg chg="add del mod">
          <ac:chgData name="Joseph Hedrick" userId="1f378a5c-b843-44ce-8d9b-d593e520e620" providerId="ADAL" clId="{AD9317E5-3822-43D8-B97C-214C22E43491}" dt="2023-09-18T21:58:44.615" v="565"/>
          <ac:cxnSpMkLst>
            <pc:docMk/>
            <pc:sldMk cId="272007725" sldId="2134803807"/>
            <ac:cxnSpMk id="20" creationId="{BB1A52C5-4BFE-D2FE-16F7-082DF1611B6A}"/>
          </ac:cxnSpMkLst>
        </pc:cxnChg>
      </pc:sldChg>
      <pc:sldChg chg="del">
        <pc:chgData name="Joseph Hedrick" userId="1f378a5c-b843-44ce-8d9b-d593e520e620" providerId="ADAL" clId="{AD9317E5-3822-43D8-B97C-214C22E43491}" dt="2023-09-18T21:45:01.217" v="324" actId="47"/>
        <pc:sldMkLst>
          <pc:docMk/>
          <pc:sldMk cId="3611327836" sldId="2145707349"/>
        </pc:sldMkLst>
      </pc:sldChg>
      <pc:sldMasterChg chg="delSldLayout">
        <pc:chgData name="Joseph Hedrick" userId="1f378a5c-b843-44ce-8d9b-d593e520e620" providerId="ADAL" clId="{AD9317E5-3822-43D8-B97C-214C22E43491}" dt="2023-09-18T21:45:01.217" v="324" actId="47"/>
        <pc:sldMasterMkLst>
          <pc:docMk/>
          <pc:sldMasterMk cId="3689185251" sldId="2147483662"/>
        </pc:sldMasterMkLst>
        <pc:sldLayoutChg chg="del">
          <pc:chgData name="Joseph Hedrick" userId="1f378a5c-b843-44ce-8d9b-d593e520e620" providerId="ADAL" clId="{AD9317E5-3822-43D8-B97C-214C22E43491}" dt="2023-09-18T21:45:01.217" v="324" actId="47"/>
          <pc:sldLayoutMkLst>
            <pc:docMk/>
            <pc:sldMasterMk cId="3689185251" sldId="2147483662"/>
            <pc:sldLayoutMk cId="3497621581" sldId="2147483738"/>
          </pc:sldLayoutMkLst>
        </pc:sldLayoutChg>
      </pc:sldMasterChg>
    </pc:docChg>
  </pc:docChgLst>
  <pc:docChgLst>
    <pc:chgData name="Rebecca Rodriguez" clId="Web-{FB1CB82F-4F45-4691-AA74-EA0B9F0F9D5B}"/>
    <pc:docChg chg="modSld">
      <pc:chgData name="Rebecca Rodriguez" userId="" providerId="" clId="Web-{FB1CB82F-4F45-4691-AA74-EA0B9F0F9D5B}" dt="2023-09-18T22:54:17.450" v="14" actId="1076"/>
      <pc:docMkLst>
        <pc:docMk/>
      </pc:docMkLst>
      <pc:sldChg chg="delSp">
        <pc:chgData name="Rebecca Rodriguez" userId="" providerId="" clId="Web-{FB1CB82F-4F45-4691-AA74-EA0B9F0F9D5B}" dt="2023-09-18T22:53:13.276" v="11"/>
        <pc:sldMkLst>
          <pc:docMk/>
          <pc:sldMk cId="2519173127" sldId="264"/>
        </pc:sldMkLst>
        <pc:picChg chg="del">
          <ac:chgData name="Rebecca Rodriguez" userId="" providerId="" clId="Web-{FB1CB82F-4F45-4691-AA74-EA0B9F0F9D5B}" dt="2023-09-18T22:53:13.276" v="11"/>
          <ac:picMkLst>
            <pc:docMk/>
            <pc:sldMk cId="2519173127" sldId="264"/>
            <ac:picMk id="2" creationId="{D18BDAF6-63EA-7E7D-D393-AD1E2B654B4E}"/>
          </ac:picMkLst>
        </pc:picChg>
      </pc:sldChg>
      <pc:sldChg chg="addSp delSp modSp">
        <pc:chgData name="Rebecca Rodriguez" userId="" providerId="" clId="Web-{FB1CB82F-4F45-4691-AA74-EA0B9F0F9D5B}" dt="2023-09-18T22:54:17.450" v="14" actId="1076"/>
        <pc:sldMkLst>
          <pc:docMk/>
          <pc:sldMk cId="4113670621" sldId="265"/>
        </pc:sldMkLst>
        <pc:picChg chg="add mod">
          <ac:chgData name="Rebecca Rodriguez" userId="" providerId="" clId="Web-{FB1CB82F-4F45-4691-AA74-EA0B9F0F9D5B}" dt="2023-09-18T22:52:35.572" v="1" actId="1076"/>
          <ac:picMkLst>
            <pc:docMk/>
            <pc:sldMk cId="4113670621" sldId="265"/>
            <ac:picMk id="2" creationId="{956FFB41-D724-87A7-CFC5-E998C0990EBA}"/>
          </ac:picMkLst>
        </pc:picChg>
        <pc:picChg chg="del">
          <ac:chgData name="Rebecca Rodriguez" userId="" providerId="" clId="Web-{FB1CB82F-4F45-4691-AA74-EA0B9F0F9D5B}" dt="2023-09-18T22:52:39.073" v="2"/>
          <ac:picMkLst>
            <pc:docMk/>
            <pc:sldMk cId="4113670621" sldId="265"/>
            <ac:picMk id="5" creationId="{5E1B5584-A9E8-96F6-615B-9F4CE0B24D84}"/>
          </ac:picMkLst>
        </pc:picChg>
        <pc:picChg chg="del">
          <ac:chgData name="Rebecca Rodriguez" userId="" providerId="" clId="Web-{FB1CB82F-4F45-4691-AA74-EA0B9F0F9D5B}" dt="2023-09-18T22:52:47.713" v="3"/>
          <ac:picMkLst>
            <pc:docMk/>
            <pc:sldMk cId="4113670621" sldId="265"/>
            <ac:picMk id="7" creationId="{5409BC16-BA20-C6E8-3955-B9BF2D7A9DB9}"/>
          </ac:picMkLst>
        </pc:picChg>
        <pc:picChg chg="add mod">
          <ac:chgData name="Rebecca Rodriguez" userId="" providerId="" clId="Web-{FB1CB82F-4F45-4691-AA74-EA0B9F0F9D5B}" dt="2023-09-18T22:54:17.450" v="14" actId="1076"/>
          <ac:picMkLst>
            <pc:docMk/>
            <pc:sldMk cId="4113670621" sldId="265"/>
            <ac:picMk id="9" creationId="{B3BB5741-EBCC-31E8-1D14-A29121AB3560}"/>
          </ac:picMkLst>
        </pc:picChg>
      </pc:sldChg>
      <pc:sldChg chg="delSp">
        <pc:chgData name="Rebecca Rodriguez" userId="" providerId="" clId="Web-{FB1CB82F-4F45-4691-AA74-EA0B9F0F9D5B}" dt="2023-09-18T22:53:04.089" v="9"/>
        <pc:sldMkLst>
          <pc:docMk/>
          <pc:sldMk cId="464523494" sldId="267"/>
        </pc:sldMkLst>
        <pc:picChg chg="del">
          <ac:chgData name="Rebecca Rodriguez" userId="" providerId="" clId="Web-{FB1CB82F-4F45-4691-AA74-EA0B9F0F9D5B}" dt="2023-09-18T22:53:04.089" v="9"/>
          <ac:picMkLst>
            <pc:docMk/>
            <pc:sldMk cId="464523494" sldId="267"/>
            <ac:picMk id="4" creationId="{B9E7C4ED-2EC0-F018-3356-7307E6B0E5AC}"/>
          </ac:picMkLst>
        </pc:picChg>
      </pc:sldChg>
      <pc:sldChg chg="delSp">
        <pc:chgData name="Rebecca Rodriguez" userId="" providerId="" clId="Web-{FB1CB82F-4F45-4691-AA74-EA0B9F0F9D5B}" dt="2023-09-18T22:53:09.448" v="10"/>
        <pc:sldMkLst>
          <pc:docMk/>
          <pc:sldMk cId="1309116419" sldId="300"/>
        </pc:sldMkLst>
        <pc:picChg chg="del">
          <ac:chgData name="Rebecca Rodriguez" userId="" providerId="" clId="Web-{FB1CB82F-4F45-4691-AA74-EA0B9F0F9D5B}" dt="2023-09-18T22:53:09.448" v="10"/>
          <ac:picMkLst>
            <pc:docMk/>
            <pc:sldMk cId="1309116419" sldId="300"/>
            <ac:picMk id="4" creationId="{E66B512A-04A4-2740-BDF9-17A64318AED7}"/>
          </ac:picMkLst>
        </pc:picChg>
      </pc:sldChg>
      <pc:sldChg chg="delSp">
        <pc:chgData name="Rebecca Rodriguez" userId="" providerId="" clId="Web-{FB1CB82F-4F45-4691-AA74-EA0B9F0F9D5B}" dt="2023-09-18T22:52:51.666" v="4"/>
        <pc:sldMkLst>
          <pc:docMk/>
          <pc:sldMk cId="1519182945" sldId="2134803802"/>
        </pc:sldMkLst>
        <pc:picChg chg="del">
          <ac:chgData name="Rebecca Rodriguez" userId="" providerId="" clId="Web-{FB1CB82F-4F45-4691-AA74-EA0B9F0F9D5B}" dt="2023-09-18T22:52:51.666" v="4"/>
          <ac:picMkLst>
            <pc:docMk/>
            <pc:sldMk cId="1519182945" sldId="2134803802"/>
            <ac:picMk id="4" creationId="{409D54D9-DA3E-760C-9965-646E83D8B6DE}"/>
          </ac:picMkLst>
        </pc:picChg>
      </pc:sldChg>
      <pc:sldChg chg="delSp">
        <pc:chgData name="Rebecca Rodriguez" userId="" providerId="" clId="Web-{FB1CB82F-4F45-4691-AA74-EA0B9F0F9D5B}" dt="2023-09-18T22:52:53.776" v="5"/>
        <pc:sldMkLst>
          <pc:docMk/>
          <pc:sldMk cId="1065931140" sldId="2134803803"/>
        </pc:sldMkLst>
        <pc:picChg chg="del">
          <ac:chgData name="Rebecca Rodriguez" userId="" providerId="" clId="Web-{FB1CB82F-4F45-4691-AA74-EA0B9F0F9D5B}" dt="2023-09-18T22:52:53.776" v="5"/>
          <ac:picMkLst>
            <pc:docMk/>
            <pc:sldMk cId="1065931140" sldId="2134803803"/>
            <ac:picMk id="4" creationId="{B9E7C4ED-2EC0-F018-3356-7307E6B0E5AC}"/>
          </ac:picMkLst>
        </pc:picChg>
      </pc:sldChg>
      <pc:sldChg chg="delSp">
        <pc:chgData name="Rebecca Rodriguez" userId="" providerId="" clId="Web-{FB1CB82F-4F45-4691-AA74-EA0B9F0F9D5B}" dt="2023-09-18T22:53:18.339" v="12"/>
        <pc:sldMkLst>
          <pc:docMk/>
          <pc:sldMk cId="2110358158" sldId="2134803804"/>
        </pc:sldMkLst>
        <pc:picChg chg="del">
          <ac:chgData name="Rebecca Rodriguez" userId="" providerId="" clId="Web-{FB1CB82F-4F45-4691-AA74-EA0B9F0F9D5B}" dt="2023-09-18T22:53:18.339" v="12"/>
          <ac:picMkLst>
            <pc:docMk/>
            <pc:sldMk cId="2110358158" sldId="2134803804"/>
            <ac:picMk id="4" creationId="{B9E7C4ED-2EC0-F018-3356-7307E6B0E5AC}"/>
          </ac:picMkLst>
        </pc:picChg>
      </pc:sldChg>
      <pc:sldChg chg="delSp">
        <pc:chgData name="Rebecca Rodriguez" userId="" providerId="" clId="Web-{FB1CB82F-4F45-4691-AA74-EA0B9F0F9D5B}" dt="2023-09-18T22:52:55.932" v="6"/>
        <pc:sldMkLst>
          <pc:docMk/>
          <pc:sldMk cId="2383692356" sldId="2134803805"/>
        </pc:sldMkLst>
        <pc:picChg chg="del">
          <ac:chgData name="Rebecca Rodriguez" userId="" providerId="" clId="Web-{FB1CB82F-4F45-4691-AA74-EA0B9F0F9D5B}" dt="2023-09-18T22:52:55.932" v="6"/>
          <ac:picMkLst>
            <pc:docMk/>
            <pc:sldMk cId="2383692356" sldId="2134803805"/>
            <ac:picMk id="4" creationId="{B9E7C4ED-2EC0-F018-3356-7307E6B0E5AC}"/>
          </ac:picMkLst>
        </pc:picChg>
      </pc:sldChg>
      <pc:sldChg chg="delSp">
        <pc:chgData name="Rebecca Rodriguez" userId="" providerId="" clId="Web-{FB1CB82F-4F45-4691-AA74-EA0B9F0F9D5B}" dt="2023-09-18T22:52:57.839" v="7"/>
        <pc:sldMkLst>
          <pc:docMk/>
          <pc:sldMk cId="3297100806" sldId="2134803806"/>
        </pc:sldMkLst>
        <pc:picChg chg="del">
          <ac:chgData name="Rebecca Rodriguez" userId="" providerId="" clId="Web-{FB1CB82F-4F45-4691-AA74-EA0B9F0F9D5B}" dt="2023-09-18T22:52:57.839" v="7"/>
          <ac:picMkLst>
            <pc:docMk/>
            <pc:sldMk cId="3297100806" sldId="2134803806"/>
            <ac:picMk id="4" creationId="{B9E7C4ED-2EC0-F018-3356-7307E6B0E5AC}"/>
          </ac:picMkLst>
        </pc:picChg>
      </pc:sldChg>
      <pc:sldChg chg="delSp">
        <pc:chgData name="Rebecca Rodriguez" userId="" providerId="" clId="Web-{FB1CB82F-4F45-4691-AA74-EA0B9F0F9D5B}" dt="2023-09-18T22:53:00.964" v="8"/>
        <pc:sldMkLst>
          <pc:docMk/>
          <pc:sldMk cId="272007725" sldId="2134803807"/>
        </pc:sldMkLst>
        <pc:picChg chg="del">
          <ac:chgData name="Rebecca Rodriguez" userId="" providerId="" clId="Web-{FB1CB82F-4F45-4691-AA74-EA0B9F0F9D5B}" dt="2023-09-18T22:53:00.964" v="8"/>
          <ac:picMkLst>
            <pc:docMk/>
            <pc:sldMk cId="272007725" sldId="2134803807"/>
            <ac:picMk id="4" creationId="{B9E7C4ED-2EC0-F018-3356-7307E6B0E5A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1FF8A-B28C-48C7-881B-A1905CF0CAB5}"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9C2F7-6BB2-403F-BF96-E596603CEE45}" type="slidenum">
              <a:rPr lang="en-US" smtClean="0"/>
              <a:t>‹#›</a:t>
            </a:fld>
            <a:endParaRPr lang="en-US"/>
          </a:p>
        </p:txBody>
      </p:sp>
    </p:spTree>
    <p:extLst>
      <p:ext uri="{BB962C8B-B14F-4D97-AF65-F5344CB8AC3E}">
        <p14:creationId xmlns:p14="http://schemas.microsoft.com/office/powerpoint/2010/main" val="9206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C-Path’s mission</a:t>
            </a:r>
            <a:endParaRPr lang="en-US" b="0" dirty="0"/>
          </a:p>
          <a:p>
            <a:pPr marL="171450" indent="-171450">
              <a:buFont typeface="Arial" panose="020B0604020202020204" pitchFamily="34" charset="0"/>
              <a:buChar char="•"/>
            </a:pPr>
            <a:r>
              <a:rPr lang="en-US" b="0" dirty="0"/>
              <a:t>The foundation of C-Path is based upon acting as a neutral, 3</a:t>
            </a:r>
            <a:r>
              <a:rPr lang="en-US" b="0" baseline="30000" dirty="0"/>
              <a:t>rd</a:t>
            </a:r>
            <a:r>
              <a:rPr lang="en-US" b="0" dirty="0"/>
              <a:t> party convener that brings together academics/clinicians, industry, and regulatory agencies to address areas of the greatest unmet medical need. </a:t>
            </a:r>
          </a:p>
          <a:p>
            <a:pPr marL="171450" indent="-171450">
              <a:buFont typeface="Arial" panose="020B0604020202020204" pitchFamily="34" charset="0"/>
              <a:buChar cha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How does C-Path achieve this mission?</a:t>
            </a:r>
          </a:p>
          <a:p>
            <a:pPr marL="171450" indent="-171450">
              <a:buFont typeface="Arial" panose="020B0604020202020204" pitchFamily="34" charset="0"/>
              <a:buChar char="•"/>
            </a:pPr>
            <a:r>
              <a:rPr lang="en-US" b="0" dirty="0"/>
              <a:t>We accomplish this by leveraging our core competencies, including biomarkers, data collaboration, quantitative modeling and analytics, clinical outcomes assessments, and regulatory science to bring together the researchers with the drug developers and regulators into specific consortia that aim to address a specific unmet need with the ultimate goal of developing and launching drug development tools, which may include therapeutics, clinical trial enrichment/simulation tools, qualified biomarkers, etc.</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61DB2-81A5-42FC-A84C-5ABDAFFA46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390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Path -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29BF2B-B751-E930-E517-5D8A0D421E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6434"/>
            <a:ext cx="12191998" cy="6845299"/>
          </a:xfrm>
          <a:prstGeom prst="rect">
            <a:avLst/>
          </a:prstGeom>
        </p:spPr>
      </p:pic>
      <p:sp>
        <p:nvSpPr>
          <p:cNvPr id="6" name="Text Placeholder 5">
            <a:extLst>
              <a:ext uri="{FF2B5EF4-FFF2-40B4-BE49-F238E27FC236}">
                <a16:creationId xmlns:a16="http://schemas.microsoft.com/office/drawing/2014/main" id="{7C3425FB-0581-4219-80FF-1ABD62057F6F}"/>
              </a:ext>
            </a:extLst>
          </p:cNvPr>
          <p:cNvSpPr>
            <a:spLocks noGrp="1"/>
          </p:cNvSpPr>
          <p:nvPr>
            <p:ph type="body" sz="quarter" idx="10" hasCustomPrompt="1"/>
          </p:nvPr>
        </p:nvSpPr>
        <p:spPr>
          <a:xfrm>
            <a:off x="587307" y="5311021"/>
            <a:ext cx="6509232" cy="407521"/>
          </a:xfrm>
          <a:prstGeom prst="rect">
            <a:avLst/>
          </a:prstGeom>
        </p:spPr>
        <p:txBody>
          <a:bodyPr/>
          <a:lstStyle>
            <a:lvl1pPr>
              <a:buNone/>
              <a:defRPr sz="2400">
                <a:solidFill>
                  <a:schemeClr val="tx1"/>
                </a:solidFill>
              </a:defRPr>
            </a:lvl1pPr>
          </a:lstStyle>
          <a:p>
            <a:pPr lvl="0"/>
            <a:r>
              <a:rPr lang="en-US" dirty="0"/>
              <a:t>Click to add subtitle</a:t>
            </a:r>
          </a:p>
        </p:txBody>
      </p:sp>
      <p:sp>
        <p:nvSpPr>
          <p:cNvPr id="20" name="Text Placeholder 19">
            <a:extLst>
              <a:ext uri="{FF2B5EF4-FFF2-40B4-BE49-F238E27FC236}">
                <a16:creationId xmlns:a16="http://schemas.microsoft.com/office/drawing/2014/main" id="{69E6EAA8-4657-4B2C-9E6C-394996B9AA5B}"/>
              </a:ext>
            </a:extLst>
          </p:cNvPr>
          <p:cNvSpPr>
            <a:spLocks noGrp="1"/>
          </p:cNvSpPr>
          <p:nvPr>
            <p:ph type="body" sz="quarter" idx="11" hasCustomPrompt="1"/>
          </p:nvPr>
        </p:nvSpPr>
        <p:spPr>
          <a:xfrm>
            <a:off x="587306" y="1689652"/>
            <a:ext cx="6509233" cy="3521977"/>
          </a:xfrm>
          <a:prstGeom prst="rect">
            <a:avLst/>
          </a:prstGeom>
        </p:spPr>
        <p:txBody>
          <a:bodyPr anchor="ctr"/>
          <a:lstStyle>
            <a:lvl1pPr>
              <a:buNone/>
              <a:defRPr sz="3200">
                <a:solidFill>
                  <a:schemeClr val="tx1"/>
                </a:solidFill>
              </a:defRPr>
            </a:lvl1pPr>
          </a:lstStyle>
          <a:p>
            <a:pPr lvl="0"/>
            <a:r>
              <a:rPr lang="en-US" dirty="0"/>
              <a:t>Click to add title</a:t>
            </a:r>
          </a:p>
        </p:txBody>
      </p:sp>
    </p:spTree>
    <p:extLst>
      <p:ext uri="{BB962C8B-B14F-4D97-AF65-F5344CB8AC3E}">
        <p14:creationId xmlns:p14="http://schemas.microsoft.com/office/powerpoint/2010/main" val="370000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BB96B-82EA-87DB-98F2-2D275862C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3D8FE8-96B2-9101-1535-5654965D3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6BA51-2992-178A-282D-1437048FEF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C73F53-2DA5-20B3-DFC5-1DAECD18A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C097E0-60D3-E95F-82F5-A185CCFF5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7E3B77-3EEF-7189-4E80-3691891F3770}"/>
              </a:ext>
            </a:extLst>
          </p:cNvPr>
          <p:cNvSpPr>
            <a:spLocks noGrp="1"/>
          </p:cNvSpPr>
          <p:nvPr>
            <p:ph type="dt" sz="half" idx="10"/>
          </p:nvPr>
        </p:nvSpPr>
        <p:spPr/>
        <p:txBody>
          <a:bodyPr/>
          <a:lstStyle/>
          <a:p>
            <a:fld id="{2A0AFF2B-4121-4A0D-B5BB-A410D45DBC16}" type="datetimeFigureOut">
              <a:rPr lang="en-US" smtClean="0"/>
              <a:t>9/18/2023</a:t>
            </a:fld>
            <a:endParaRPr lang="en-US"/>
          </a:p>
        </p:txBody>
      </p:sp>
      <p:sp>
        <p:nvSpPr>
          <p:cNvPr id="8" name="Footer Placeholder 7">
            <a:extLst>
              <a:ext uri="{FF2B5EF4-FFF2-40B4-BE49-F238E27FC236}">
                <a16:creationId xmlns:a16="http://schemas.microsoft.com/office/drawing/2014/main" id="{BAFA861E-6F13-B1AF-FCC1-9D8B561627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CF216B-333E-2206-1A9F-A2EF3C531AAE}"/>
              </a:ext>
            </a:extLst>
          </p:cNvPr>
          <p:cNvSpPr>
            <a:spLocks noGrp="1"/>
          </p:cNvSpPr>
          <p:nvPr>
            <p:ph type="sldNum" sz="quarter" idx="12"/>
          </p:nvPr>
        </p:nvSpPr>
        <p:spPr/>
        <p:txBody>
          <a:bodyPr/>
          <a:lstStyle/>
          <a:p>
            <a:fld id="{C6D24B8C-C9E5-402D-9691-24C0AF6B8468}" type="slidenum">
              <a:rPr lang="en-US" smtClean="0"/>
              <a:t>‹#›</a:t>
            </a:fld>
            <a:endParaRPr lang="en-US"/>
          </a:p>
        </p:txBody>
      </p:sp>
    </p:spTree>
    <p:extLst>
      <p:ext uri="{BB962C8B-B14F-4D97-AF65-F5344CB8AC3E}">
        <p14:creationId xmlns:p14="http://schemas.microsoft.com/office/powerpoint/2010/main" val="230020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BB1FC-7902-277B-36DB-877F80E04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5DE698-7DCA-81BF-1E8D-6B645D2D64AA}"/>
              </a:ext>
            </a:extLst>
          </p:cNvPr>
          <p:cNvSpPr>
            <a:spLocks noGrp="1"/>
          </p:cNvSpPr>
          <p:nvPr>
            <p:ph type="dt" sz="half" idx="10"/>
          </p:nvPr>
        </p:nvSpPr>
        <p:spPr/>
        <p:txBody>
          <a:bodyPr/>
          <a:lstStyle/>
          <a:p>
            <a:fld id="{2A0AFF2B-4121-4A0D-B5BB-A410D45DBC16}" type="datetimeFigureOut">
              <a:rPr lang="en-US" smtClean="0"/>
              <a:t>9/18/2023</a:t>
            </a:fld>
            <a:endParaRPr lang="en-US"/>
          </a:p>
        </p:txBody>
      </p:sp>
      <p:sp>
        <p:nvSpPr>
          <p:cNvPr id="4" name="Footer Placeholder 3">
            <a:extLst>
              <a:ext uri="{FF2B5EF4-FFF2-40B4-BE49-F238E27FC236}">
                <a16:creationId xmlns:a16="http://schemas.microsoft.com/office/drawing/2014/main" id="{7AB64A75-F492-2460-5F6A-F4F43AED76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A617AE-9C62-1FE5-76C1-09572F79B09B}"/>
              </a:ext>
            </a:extLst>
          </p:cNvPr>
          <p:cNvSpPr>
            <a:spLocks noGrp="1"/>
          </p:cNvSpPr>
          <p:nvPr>
            <p:ph type="sldNum" sz="quarter" idx="12"/>
          </p:nvPr>
        </p:nvSpPr>
        <p:spPr/>
        <p:txBody>
          <a:bodyPr/>
          <a:lstStyle/>
          <a:p>
            <a:fld id="{C6D24B8C-C9E5-402D-9691-24C0AF6B8468}" type="slidenum">
              <a:rPr lang="en-US" smtClean="0"/>
              <a:t>‹#›</a:t>
            </a:fld>
            <a:endParaRPr lang="en-US"/>
          </a:p>
        </p:txBody>
      </p:sp>
    </p:spTree>
    <p:extLst>
      <p:ext uri="{BB962C8B-B14F-4D97-AF65-F5344CB8AC3E}">
        <p14:creationId xmlns:p14="http://schemas.microsoft.com/office/powerpoint/2010/main" val="2069755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5ABAF7-3044-EA3E-5060-6E9F9AFA8E6C}"/>
              </a:ext>
            </a:extLst>
          </p:cNvPr>
          <p:cNvSpPr>
            <a:spLocks noGrp="1"/>
          </p:cNvSpPr>
          <p:nvPr>
            <p:ph type="dt" sz="half" idx="10"/>
          </p:nvPr>
        </p:nvSpPr>
        <p:spPr/>
        <p:txBody>
          <a:bodyPr/>
          <a:lstStyle/>
          <a:p>
            <a:fld id="{2A0AFF2B-4121-4A0D-B5BB-A410D45DBC16}" type="datetimeFigureOut">
              <a:rPr lang="en-US" smtClean="0"/>
              <a:t>9/18/2023</a:t>
            </a:fld>
            <a:endParaRPr lang="en-US"/>
          </a:p>
        </p:txBody>
      </p:sp>
      <p:sp>
        <p:nvSpPr>
          <p:cNvPr id="3" name="Footer Placeholder 2">
            <a:extLst>
              <a:ext uri="{FF2B5EF4-FFF2-40B4-BE49-F238E27FC236}">
                <a16:creationId xmlns:a16="http://schemas.microsoft.com/office/drawing/2014/main" id="{8CE387FA-4261-3958-1490-28B72E4EE9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C7DE97-F438-1E06-4B57-3A9B7E06311A}"/>
              </a:ext>
            </a:extLst>
          </p:cNvPr>
          <p:cNvSpPr>
            <a:spLocks noGrp="1"/>
          </p:cNvSpPr>
          <p:nvPr>
            <p:ph type="sldNum" sz="quarter" idx="12"/>
          </p:nvPr>
        </p:nvSpPr>
        <p:spPr/>
        <p:txBody>
          <a:bodyPr/>
          <a:lstStyle/>
          <a:p>
            <a:fld id="{C6D24B8C-C9E5-402D-9691-24C0AF6B8468}" type="slidenum">
              <a:rPr lang="en-US" smtClean="0"/>
              <a:t>‹#›</a:t>
            </a:fld>
            <a:endParaRPr lang="en-US"/>
          </a:p>
        </p:txBody>
      </p:sp>
    </p:spTree>
    <p:extLst>
      <p:ext uri="{BB962C8B-B14F-4D97-AF65-F5344CB8AC3E}">
        <p14:creationId xmlns:p14="http://schemas.microsoft.com/office/powerpoint/2010/main" val="1642422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D51F-1344-1448-BE3B-9978DF2EEC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6A91D3-7541-EE28-6575-045E8CA8BA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2EEFE2-24F3-B60B-5E05-B9F671223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41CA24-5686-70DF-4A41-3BCD7D2F0207}"/>
              </a:ext>
            </a:extLst>
          </p:cNvPr>
          <p:cNvSpPr>
            <a:spLocks noGrp="1"/>
          </p:cNvSpPr>
          <p:nvPr>
            <p:ph type="dt" sz="half" idx="10"/>
          </p:nvPr>
        </p:nvSpPr>
        <p:spPr/>
        <p:txBody>
          <a:bodyPr/>
          <a:lstStyle/>
          <a:p>
            <a:fld id="{2A0AFF2B-4121-4A0D-B5BB-A410D45DBC16}" type="datetimeFigureOut">
              <a:rPr lang="en-US" smtClean="0"/>
              <a:t>9/18/2023</a:t>
            </a:fld>
            <a:endParaRPr lang="en-US"/>
          </a:p>
        </p:txBody>
      </p:sp>
      <p:sp>
        <p:nvSpPr>
          <p:cNvPr id="6" name="Footer Placeholder 5">
            <a:extLst>
              <a:ext uri="{FF2B5EF4-FFF2-40B4-BE49-F238E27FC236}">
                <a16:creationId xmlns:a16="http://schemas.microsoft.com/office/drawing/2014/main" id="{14ACA1CD-C8C8-A867-D7F1-034CDF6A6E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1A077-8014-A4AC-AA09-C55F25603026}"/>
              </a:ext>
            </a:extLst>
          </p:cNvPr>
          <p:cNvSpPr>
            <a:spLocks noGrp="1"/>
          </p:cNvSpPr>
          <p:nvPr>
            <p:ph type="sldNum" sz="quarter" idx="12"/>
          </p:nvPr>
        </p:nvSpPr>
        <p:spPr/>
        <p:txBody>
          <a:bodyPr/>
          <a:lstStyle/>
          <a:p>
            <a:fld id="{C6D24B8C-C9E5-402D-9691-24C0AF6B8468}" type="slidenum">
              <a:rPr lang="en-US" smtClean="0"/>
              <a:t>‹#›</a:t>
            </a:fld>
            <a:endParaRPr lang="en-US"/>
          </a:p>
        </p:txBody>
      </p:sp>
    </p:spTree>
    <p:extLst>
      <p:ext uri="{BB962C8B-B14F-4D97-AF65-F5344CB8AC3E}">
        <p14:creationId xmlns:p14="http://schemas.microsoft.com/office/powerpoint/2010/main" val="1369825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BC16-C226-EF14-8B15-D785F9F20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525C29-EE15-9CB1-7397-080E057A74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65349C-A675-2F75-CB36-14F9B05F5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E83C8A-F97E-590E-1259-A4C55C127CCC}"/>
              </a:ext>
            </a:extLst>
          </p:cNvPr>
          <p:cNvSpPr>
            <a:spLocks noGrp="1"/>
          </p:cNvSpPr>
          <p:nvPr>
            <p:ph type="dt" sz="half" idx="10"/>
          </p:nvPr>
        </p:nvSpPr>
        <p:spPr/>
        <p:txBody>
          <a:bodyPr/>
          <a:lstStyle/>
          <a:p>
            <a:fld id="{2A0AFF2B-4121-4A0D-B5BB-A410D45DBC16}" type="datetimeFigureOut">
              <a:rPr lang="en-US" smtClean="0"/>
              <a:t>9/18/2023</a:t>
            </a:fld>
            <a:endParaRPr lang="en-US"/>
          </a:p>
        </p:txBody>
      </p:sp>
      <p:sp>
        <p:nvSpPr>
          <p:cNvPr id="6" name="Footer Placeholder 5">
            <a:extLst>
              <a:ext uri="{FF2B5EF4-FFF2-40B4-BE49-F238E27FC236}">
                <a16:creationId xmlns:a16="http://schemas.microsoft.com/office/drawing/2014/main" id="{9B60702F-81A6-3232-BE69-024F3522E1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FC8C17-C8FA-390A-C22C-65E7525DD825}"/>
              </a:ext>
            </a:extLst>
          </p:cNvPr>
          <p:cNvSpPr>
            <a:spLocks noGrp="1"/>
          </p:cNvSpPr>
          <p:nvPr>
            <p:ph type="sldNum" sz="quarter" idx="12"/>
          </p:nvPr>
        </p:nvSpPr>
        <p:spPr/>
        <p:txBody>
          <a:bodyPr/>
          <a:lstStyle/>
          <a:p>
            <a:fld id="{C6D24B8C-C9E5-402D-9691-24C0AF6B8468}" type="slidenum">
              <a:rPr lang="en-US" smtClean="0"/>
              <a:t>‹#›</a:t>
            </a:fld>
            <a:endParaRPr lang="en-US"/>
          </a:p>
        </p:txBody>
      </p:sp>
    </p:spTree>
    <p:extLst>
      <p:ext uri="{BB962C8B-B14F-4D97-AF65-F5344CB8AC3E}">
        <p14:creationId xmlns:p14="http://schemas.microsoft.com/office/powerpoint/2010/main" val="686754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6F1-CF0B-C2FC-1C09-BF2DB295C1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2506C6-517C-6207-83CB-7EAEFE9DD7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92A7A0-29E2-6ED0-94A3-5F844933849D}"/>
              </a:ext>
            </a:extLst>
          </p:cNvPr>
          <p:cNvSpPr>
            <a:spLocks noGrp="1"/>
          </p:cNvSpPr>
          <p:nvPr>
            <p:ph type="dt" sz="half" idx="10"/>
          </p:nvPr>
        </p:nvSpPr>
        <p:spPr/>
        <p:txBody>
          <a:bodyPr/>
          <a:lstStyle/>
          <a:p>
            <a:fld id="{2A0AFF2B-4121-4A0D-B5BB-A410D45DBC16}" type="datetimeFigureOut">
              <a:rPr lang="en-US" smtClean="0"/>
              <a:t>9/18/2023</a:t>
            </a:fld>
            <a:endParaRPr lang="en-US"/>
          </a:p>
        </p:txBody>
      </p:sp>
      <p:sp>
        <p:nvSpPr>
          <p:cNvPr id="5" name="Footer Placeholder 4">
            <a:extLst>
              <a:ext uri="{FF2B5EF4-FFF2-40B4-BE49-F238E27FC236}">
                <a16:creationId xmlns:a16="http://schemas.microsoft.com/office/drawing/2014/main" id="{C82A2C7C-8FBD-55F4-A682-C0E0BC3C8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F0CFF-2597-B415-5F80-5B18B52E3177}"/>
              </a:ext>
            </a:extLst>
          </p:cNvPr>
          <p:cNvSpPr>
            <a:spLocks noGrp="1"/>
          </p:cNvSpPr>
          <p:nvPr>
            <p:ph type="sldNum" sz="quarter" idx="12"/>
          </p:nvPr>
        </p:nvSpPr>
        <p:spPr/>
        <p:txBody>
          <a:bodyPr/>
          <a:lstStyle/>
          <a:p>
            <a:fld id="{C6D24B8C-C9E5-402D-9691-24C0AF6B8468}" type="slidenum">
              <a:rPr lang="en-US" smtClean="0"/>
              <a:t>‹#›</a:t>
            </a:fld>
            <a:endParaRPr lang="en-US"/>
          </a:p>
        </p:txBody>
      </p:sp>
    </p:spTree>
    <p:extLst>
      <p:ext uri="{BB962C8B-B14F-4D97-AF65-F5344CB8AC3E}">
        <p14:creationId xmlns:p14="http://schemas.microsoft.com/office/powerpoint/2010/main" val="2630158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5BDC2B-124B-F9A3-F569-F4E1385594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52C7BA-F96D-15A8-1080-F19042C0A2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25EE5-2FE7-6CDA-11FC-855910222655}"/>
              </a:ext>
            </a:extLst>
          </p:cNvPr>
          <p:cNvSpPr>
            <a:spLocks noGrp="1"/>
          </p:cNvSpPr>
          <p:nvPr>
            <p:ph type="dt" sz="half" idx="10"/>
          </p:nvPr>
        </p:nvSpPr>
        <p:spPr/>
        <p:txBody>
          <a:bodyPr/>
          <a:lstStyle/>
          <a:p>
            <a:fld id="{2A0AFF2B-4121-4A0D-B5BB-A410D45DBC16}" type="datetimeFigureOut">
              <a:rPr lang="en-US" smtClean="0"/>
              <a:t>9/18/2023</a:t>
            </a:fld>
            <a:endParaRPr lang="en-US"/>
          </a:p>
        </p:txBody>
      </p:sp>
      <p:sp>
        <p:nvSpPr>
          <p:cNvPr id="5" name="Footer Placeholder 4">
            <a:extLst>
              <a:ext uri="{FF2B5EF4-FFF2-40B4-BE49-F238E27FC236}">
                <a16:creationId xmlns:a16="http://schemas.microsoft.com/office/drawing/2014/main" id="{E3B90E21-C83E-F112-94ED-B2CB6D6DC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FBFDD-CC7A-CD9F-D281-D986CE5E2968}"/>
              </a:ext>
            </a:extLst>
          </p:cNvPr>
          <p:cNvSpPr>
            <a:spLocks noGrp="1"/>
          </p:cNvSpPr>
          <p:nvPr>
            <p:ph type="sldNum" sz="quarter" idx="12"/>
          </p:nvPr>
        </p:nvSpPr>
        <p:spPr/>
        <p:txBody>
          <a:bodyPr/>
          <a:lstStyle/>
          <a:p>
            <a:fld id="{C6D24B8C-C9E5-402D-9691-24C0AF6B8468}" type="slidenum">
              <a:rPr lang="en-US" smtClean="0"/>
              <a:t>‹#›</a:t>
            </a:fld>
            <a:endParaRPr lang="en-US"/>
          </a:p>
        </p:txBody>
      </p:sp>
    </p:spTree>
    <p:extLst>
      <p:ext uri="{BB962C8B-B14F-4D97-AF65-F5344CB8AC3E}">
        <p14:creationId xmlns:p14="http://schemas.microsoft.com/office/powerpoint/2010/main" val="948231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KD - Content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10BA7A-4B73-D9CC-37D4-0D2F4E70BC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17438"/>
            <a:ext cx="12191998" cy="6842385"/>
          </a:xfrm>
          <a:prstGeom prst="rect">
            <a:avLst/>
          </a:prstGeom>
        </p:spPr>
      </p:pic>
      <p:sp>
        <p:nvSpPr>
          <p:cNvPr id="2" name="Title 1"/>
          <p:cNvSpPr>
            <a:spLocks noGrp="1"/>
          </p:cNvSpPr>
          <p:nvPr>
            <p:ph type="title"/>
          </p:nvPr>
        </p:nvSpPr>
        <p:spPr>
          <a:xfrm>
            <a:off x="622663" y="288135"/>
            <a:ext cx="9097070" cy="789305"/>
          </a:xfrm>
        </p:spPr>
        <p:txBody>
          <a:bodyPr>
            <a:normAutofit/>
          </a:bodyPr>
          <a:lstStyle>
            <a:lvl1pPr>
              <a:defRPr sz="3600">
                <a:solidFill>
                  <a:srgbClr val="1771BA"/>
                </a:solidFill>
                <a:latin typeface="+mn-lt"/>
              </a:defRPr>
            </a:lvl1pPr>
          </a:lstStyle>
          <a:p>
            <a:r>
              <a:rPr lang="en-US" dirty="0"/>
              <a:t>Click to edit Master title style</a:t>
            </a:r>
          </a:p>
        </p:txBody>
      </p:sp>
      <p:sp>
        <p:nvSpPr>
          <p:cNvPr id="6" name="Slide Number Placeholder 5"/>
          <p:cNvSpPr>
            <a:spLocks noGrp="1"/>
          </p:cNvSpPr>
          <p:nvPr>
            <p:ph type="sldNum" sz="quarter" idx="12"/>
          </p:nvPr>
        </p:nvSpPr>
        <p:spPr>
          <a:xfrm>
            <a:off x="9208541" y="6568647"/>
            <a:ext cx="2743200" cy="365125"/>
          </a:xfrm>
        </p:spPr>
        <p:txBody>
          <a:bodyPr/>
          <a:lstStyle>
            <a:lvl1pPr>
              <a:defRPr>
                <a:solidFill>
                  <a:schemeClr val="bg1"/>
                </a:solidFill>
              </a:defRPr>
            </a:lvl1pPr>
          </a:lstStyle>
          <a:p>
            <a:fld id="{8019DC9C-D489-466F-971A-2B638B7550AD}" type="slidenum">
              <a:rPr lang="en-US" smtClean="0"/>
              <a:pPr/>
              <a:t>‹#›</a:t>
            </a:fld>
            <a:endParaRPr lang="en-US" dirty="0"/>
          </a:p>
        </p:txBody>
      </p:sp>
      <p:sp>
        <p:nvSpPr>
          <p:cNvPr id="16" name="Text Placeholder 2"/>
          <p:cNvSpPr>
            <a:spLocks noGrp="1"/>
          </p:cNvSpPr>
          <p:nvPr>
            <p:ph idx="13" hasCustomPrompt="1"/>
          </p:nvPr>
        </p:nvSpPr>
        <p:spPr>
          <a:xfrm>
            <a:off x="647760" y="1273444"/>
            <a:ext cx="10896479" cy="4572000"/>
          </a:xfrm>
          <a:prstGeom prst="rect">
            <a:avLst/>
          </a:prstGeom>
          <a:ln>
            <a:noFill/>
            <a:prstDash val="sysDash"/>
          </a:ln>
        </p:spPr>
        <p:txBody>
          <a:bodyPr vert="horz" lIns="0" tIns="0" rIns="0" bIns="0" rtlCol="0">
            <a:noAutofit/>
          </a:bodyPr>
          <a:lstStyle>
            <a:lvl1pPr>
              <a:buNone/>
              <a:defRPr sz="2400">
                <a:solidFill>
                  <a:srgbClr val="1771BA"/>
                </a:solidFill>
                <a:latin typeface="+mj-lt"/>
              </a:defRPr>
            </a:lvl1pPr>
            <a:lvl2pPr marL="457200" indent="-228600">
              <a:buFont typeface="Lucida Grande"/>
              <a:buChar char="-"/>
              <a:defRPr sz="2400">
                <a:solidFill>
                  <a:srgbClr val="0A446E"/>
                </a:solidFill>
              </a:defRPr>
            </a:lvl2pPr>
            <a:lvl3pPr marL="914400" indent="-228600">
              <a:defRPr sz="2400">
                <a:solidFill>
                  <a:srgbClr val="0A446E"/>
                </a:solidFill>
              </a:defRPr>
            </a:lvl3pPr>
            <a:lvl4pPr marL="1319213" indent="-228600">
              <a:buFont typeface="Lucida Grande"/>
              <a:buChar char="-"/>
              <a:defRPr sz="2400">
                <a:solidFill>
                  <a:srgbClr val="0A446E"/>
                </a:solidFill>
              </a:defRPr>
            </a:lvl4pPr>
            <a:lvl5pPr marL="1711325" indent="-228600">
              <a:defRPr sz="2400">
                <a:solidFill>
                  <a:srgbClr val="0A446E"/>
                </a:solidFill>
              </a:defRPr>
            </a:lvl5pPr>
          </a:lstStyle>
          <a:p>
            <a:pPr lvl="0"/>
            <a:r>
              <a:rPr lang="en-US" dirty="0"/>
              <a:t>Click to edit content</a:t>
            </a:r>
          </a:p>
        </p:txBody>
      </p:sp>
      <p:cxnSp>
        <p:nvCxnSpPr>
          <p:cNvPr id="4" name="Straight Connector 3">
            <a:extLst>
              <a:ext uri="{FF2B5EF4-FFF2-40B4-BE49-F238E27FC236}">
                <a16:creationId xmlns:a16="http://schemas.microsoft.com/office/drawing/2014/main" id="{3C8E1AA5-7120-03AE-DB5C-DEE6D84F1704}"/>
              </a:ext>
            </a:extLst>
          </p:cNvPr>
          <p:cNvCxnSpPr>
            <a:cxnSpLocks/>
          </p:cNvCxnSpPr>
          <p:nvPr userDrawn="1"/>
        </p:nvCxnSpPr>
        <p:spPr>
          <a:xfrm>
            <a:off x="622663" y="1077440"/>
            <a:ext cx="909707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7" name="Picture 6" descr="Text&#10;&#10;Description automatically generated">
            <a:extLst>
              <a:ext uri="{FF2B5EF4-FFF2-40B4-BE49-F238E27FC236}">
                <a16:creationId xmlns:a16="http://schemas.microsoft.com/office/drawing/2014/main" id="{1DA932BA-C068-1BAA-CFE8-5D676E765C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1151" y="342809"/>
            <a:ext cx="1148378" cy="715028"/>
          </a:xfrm>
          <a:prstGeom prst="rect">
            <a:avLst/>
          </a:prstGeom>
        </p:spPr>
      </p:pic>
    </p:spTree>
    <p:extLst>
      <p:ext uri="{BB962C8B-B14F-4D97-AF65-F5344CB8AC3E}">
        <p14:creationId xmlns:p14="http://schemas.microsoft.com/office/powerpoint/2010/main" val="241483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Path - Separato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B3D014-B3E2-D9DE-2F15-D0B82872E2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6434"/>
            <a:ext cx="12191998" cy="6845299"/>
          </a:xfrm>
          <a:prstGeom prst="rect">
            <a:avLst/>
          </a:prstGeom>
        </p:spPr>
      </p:pic>
      <p:sp>
        <p:nvSpPr>
          <p:cNvPr id="20" name="Text Placeholder 19">
            <a:extLst>
              <a:ext uri="{FF2B5EF4-FFF2-40B4-BE49-F238E27FC236}">
                <a16:creationId xmlns:a16="http://schemas.microsoft.com/office/drawing/2014/main" id="{69E6EAA8-4657-4B2C-9E6C-394996B9AA5B}"/>
              </a:ext>
            </a:extLst>
          </p:cNvPr>
          <p:cNvSpPr>
            <a:spLocks noGrp="1"/>
          </p:cNvSpPr>
          <p:nvPr>
            <p:ph type="body" sz="quarter" idx="11" hasCustomPrompt="1"/>
          </p:nvPr>
        </p:nvSpPr>
        <p:spPr>
          <a:xfrm>
            <a:off x="587306" y="1729409"/>
            <a:ext cx="6489355" cy="4651513"/>
          </a:xfrm>
          <a:prstGeom prst="rect">
            <a:avLst/>
          </a:prstGeom>
        </p:spPr>
        <p:txBody>
          <a:bodyPr anchor="ctr"/>
          <a:lstStyle>
            <a:lvl1pPr>
              <a:buNone/>
              <a:defRPr sz="3200">
                <a:solidFill>
                  <a:schemeClr val="tx1"/>
                </a:solidFill>
              </a:defRPr>
            </a:lvl1pPr>
          </a:lstStyle>
          <a:p>
            <a:pPr lvl="0"/>
            <a:r>
              <a:rPr lang="en-US" dirty="0"/>
              <a:t>Click to add section title</a:t>
            </a:r>
          </a:p>
        </p:txBody>
      </p:sp>
    </p:spTree>
    <p:extLst>
      <p:ext uri="{BB962C8B-B14F-4D97-AF65-F5344CB8AC3E}">
        <p14:creationId xmlns:p14="http://schemas.microsoft.com/office/powerpoint/2010/main" val="171032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Path - Content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10BA7A-4B73-D9CC-37D4-0D2F4E70BC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46434"/>
            <a:ext cx="12191998" cy="6845299"/>
          </a:xfrm>
          <a:prstGeom prst="rect">
            <a:avLst/>
          </a:prstGeom>
        </p:spPr>
      </p:pic>
      <p:sp>
        <p:nvSpPr>
          <p:cNvPr id="2" name="Title 1"/>
          <p:cNvSpPr>
            <a:spLocks noGrp="1"/>
          </p:cNvSpPr>
          <p:nvPr>
            <p:ph type="title"/>
          </p:nvPr>
        </p:nvSpPr>
        <p:spPr>
          <a:xfrm>
            <a:off x="622663" y="14381"/>
            <a:ext cx="8606246" cy="789305"/>
          </a:xfrm>
        </p:spPr>
        <p:txBody>
          <a:bodyPr>
            <a:normAutofit/>
          </a:bodyPr>
          <a:lstStyle>
            <a:lvl1pPr>
              <a:defRPr sz="3600">
                <a:solidFill>
                  <a:srgbClr val="1771BA"/>
                </a:solidFill>
              </a:defRPr>
            </a:lvl1pPr>
          </a:lstStyle>
          <a:p>
            <a:r>
              <a:rPr lang="en-US" dirty="0"/>
              <a:t>Click to edit Master title style</a:t>
            </a:r>
          </a:p>
        </p:txBody>
      </p:sp>
      <p:sp>
        <p:nvSpPr>
          <p:cNvPr id="6" name="Slide Number Placeholder 5"/>
          <p:cNvSpPr>
            <a:spLocks noGrp="1"/>
          </p:cNvSpPr>
          <p:nvPr>
            <p:ph type="sldNum" sz="quarter" idx="12"/>
          </p:nvPr>
        </p:nvSpPr>
        <p:spPr>
          <a:xfrm>
            <a:off x="9208541" y="6478494"/>
            <a:ext cx="2743200" cy="365125"/>
          </a:xfrm>
        </p:spPr>
        <p:txBody>
          <a:bodyPr/>
          <a:lstStyle>
            <a:lvl1pPr>
              <a:defRPr>
                <a:solidFill>
                  <a:schemeClr val="bg1"/>
                </a:solidFill>
              </a:defRPr>
            </a:lvl1pPr>
          </a:lstStyle>
          <a:p>
            <a:fld id="{8019DC9C-D489-466F-971A-2B638B7550AD}" type="slidenum">
              <a:rPr lang="en-US" smtClean="0"/>
              <a:pPr/>
              <a:t>‹#›</a:t>
            </a:fld>
            <a:endParaRPr lang="en-US" dirty="0"/>
          </a:p>
        </p:txBody>
      </p:sp>
      <p:sp>
        <p:nvSpPr>
          <p:cNvPr id="16" name="Text Placeholder 2"/>
          <p:cNvSpPr>
            <a:spLocks noGrp="1"/>
          </p:cNvSpPr>
          <p:nvPr>
            <p:ph idx="13" hasCustomPrompt="1"/>
          </p:nvPr>
        </p:nvSpPr>
        <p:spPr>
          <a:xfrm>
            <a:off x="647761" y="1262155"/>
            <a:ext cx="10896479" cy="4572000"/>
          </a:xfrm>
          <a:prstGeom prst="rect">
            <a:avLst/>
          </a:prstGeom>
        </p:spPr>
        <p:txBody>
          <a:bodyPr vert="horz" lIns="0" tIns="0" rIns="0" bIns="0" rtlCol="0">
            <a:noAutofit/>
          </a:bodyPr>
          <a:lstStyle>
            <a:lvl1pPr>
              <a:buNone/>
              <a:defRPr sz="2400">
                <a:solidFill>
                  <a:schemeClr val="tx1"/>
                </a:solidFill>
              </a:defRPr>
            </a:lvl1pPr>
            <a:lvl2pPr marL="457200" indent="-228600">
              <a:buFont typeface="Lucida Grande"/>
              <a:buChar char="-"/>
              <a:defRPr sz="2400">
                <a:solidFill>
                  <a:srgbClr val="0A446E"/>
                </a:solidFill>
              </a:defRPr>
            </a:lvl2pPr>
            <a:lvl3pPr marL="914400" indent="-228600">
              <a:defRPr sz="2400">
                <a:solidFill>
                  <a:srgbClr val="0A446E"/>
                </a:solidFill>
              </a:defRPr>
            </a:lvl3pPr>
            <a:lvl4pPr marL="1319213" indent="-228600">
              <a:buFont typeface="Lucida Grande"/>
              <a:buChar char="-"/>
              <a:defRPr sz="2400">
                <a:solidFill>
                  <a:srgbClr val="0A446E"/>
                </a:solidFill>
              </a:defRPr>
            </a:lvl4pPr>
            <a:lvl5pPr marL="1711325" indent="-228600">
              <a:defRPr sz="2400">
                <a:solidFill>
                  <a:srgbClr val="0A446E"/>
                </a:solidFill>
              </a:defRPr>
            </a:lvl5pPr>
          </a:lstStyle>
          <a:p>
            <a:pPr lvl="0"/>
            <a:r>
              <a:rPr lang="en-US" dirty="0"/>
              <a:t>Click to edit content</a:t>
            </a:r>
          </a:p>
        </p:txBody>
      </p:sp>
    </p:spTree>
    <p:extLst>
      <p:ext uri="{BB962C8B-B14F-4D97-AF65-F5344CB8AC3E}">
        <p14:creationId xmlns:p14="http://schemas.microsoft.com/office/powerpoint/2010/main" val="366519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Path - 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29BF2B-B751-E930-E517-5D8A0D421E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214619" cy="6858000"/>
          </a:xfrm>
          <a:prstGeom prst="rect">
            <a:avLst/>
          </a:prstGeom>
        </p:spPr>
      </p:pic>
    </p:spTree>
    <p:extLst>
      <p:ext uri="{BB962C8B-B14F-4D97-AF65-F5344CB8AC3E}">
        <p14:creationId xmlns:p14="http://schemas.microsoft.com/office/powerpoint/2010/main" val="324623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1D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50483"/>
            <a:ext cx="8606246" cy="789305"/>
          </a:xfrm>
        </p:spPr>
        <p:txBody>
          <a:bodyPr>
            <a:normAutofit/>
          </a:bodyPr>
          <a:lstStyle>
            <a:lvl1pPr>
              <a:defRPr sz="3600">
                <a:solidFill>
                  <a:srgbClr val="0079D7"/>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FA21AA18-CCCD-4928-8746-6B15E094FFDB}" type="datetime1">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240E-15F3-45BF-8871-62BEAC044F3E}" type="slidenum">
              <a:rPr lang="en-US" smtClean="0"/>
              <a:t>‹#›</a:t>
            </a:fld>
            <a:endParaRPr lang="en-US"/>
          </a:p>
        </p:txBody>
      </p:sp>
      <p:cxnSp>
        <p:nvCxnSpPr>
          <p:cNvPr id="7" name="Straight Connector 6"/>
          <p:cNvCxnSpPr/>
          <p:nvPr/>
        </p:nvCxnSpPr>
        <p:spPr>
          <a:xfrm>
            <a:off x="622663" y="931229"/>
            <a:ext cx="10946674" cy="0"/>
          </a:xfrm>
          <a:prstGeom prst="line">
            <a:avLst/>
          </a:prstGeom>
          <a:ln w="6350" cmpd="sng">
            <a:solidFill>
              <a:srgbClr val="99999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1210" y="50483"/>
            <a:ext cx="1311151" cy="847092"/>
          </a:xfrm>
          <a:prstGeom prst="rect">
            <a:avLst/>
          </a:prstGeom>
        </p:spPr>
      </p:pic>
      <p:cxnSp>
        <p:nvCxnSpPr>
          <p:cNvPr id="12" name="Straight Connector 11"/>
          <p:cNvCxnSpPr/>
          <p:nvPr/>
        </p:nvCxnSpPr>
        <p:spPr>
          <a:xfrm>
            <a:off x="622663" y="6165081"/>
            <a:ext cx="10946674" cy="0"/>
          </a:xfrm>
          <a:prstGeom prst="line">
            <a:avLst/>
          </a:prstGeom>
          <a:ln w="6350" cmpd="sng">
            <a:solidFill>
              <a:srgbClr val="999999"/>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idx="13"/>
          </p:nvPr>
        </p:nvSpPr>
        <p:spPr>
          <a:xfrm>
            <a:off x="647761" y="1262155"/>
            <a:ext cx="10896479" cy="4572000"/>
          </a:xfrm>
          <a:prstGeom prst="rect">
            <a:avLst/>
          </a:prstGeom>
        </p:spPr>
        <p:txBody>
          <a:bodyPr vert="horz" lIns="0" tIns="0" rIns="0" bIns="0" rtlCol="0">
            <a:noAutofit/>
          </a:bodyPr>
          <a:lstStyle>
            <a:lvl1pPr>
              <a:defRPr sz="3200">
                <a:solidFill>
                  <a:srgbClr val="0A446E"/>
                </a:solidFill>
              </a:defRPr>
            </a:lvl1pPr>
            <a:lvl2pPr marL="457200" indent="-228600">
              <a:buFont typeface="Lucida Grande"/>
              <a:buChar char="-"/>
              <a:defRPr sz="2800">
                <a:solidFill>
                  <a:srgbClr val="0A446E"/>
                </a:solidFill>
              </a:defRPr>
            </a:lvl2pPr>
            <a:lvl3pPr marL="914400" indent="-228600">
              <a:defRPr sz="2400">
                <a:solidFill>
                  <a:srgbClr val="0A446E"/>
                </a:solidFill>
              </a:defRPr>
            </a:lvl3pPr>
            <a:lvl4pPr marL="1319213" indent="-228600">
              <a:buFont typeface="Lucida Grande"/>
              <a:buChar char="-"/>
              <a:defRPr sz="2000">
                <a:solidFill>
                  <a:srgbClr val="0A446E"/>
                </a:solidFill>
              </a:defRPr>
            </a:lvl4pPr>
            <a:lvl5pPr marL="1711325" indent="-228600">
              <a:defRPr sz="1800">
                <a:solidFill>
                  <a:srgbClr val="0A44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032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A3B8-44F7-677B-D44A-5CD107116E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8DD7B2-179B-0A50-9F8E-7862DF3C6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5AE571-342E-17AD-EAF2-29BDC09BDCBC}"/>
              </a:ext>
            </a:extLst>
          </p:cNvPr>
          <p:cNvSpPr>
            <a:spLocks noGrp="1"/>
          </p:cNvSpPr>
          <p:nvPr>
            <p:ph type="dt" sz="half" idx="10"/>
          </p:nvPr>
        </p:nvSpPr>
        <p:spPr/>
        <p:txBody>
          <a:bodyPr/>
          <a:lstStyle/>
          <a:p>
            <a:fld id="{2A0AFF2B-4121-4A0D-B5BB-A410D45DBC16}" type="datetimeFigureOut">
              <a:rPr lang="en-US" smtClean="0"/>
              <a:t>9/18/2023</a:t>
            </a:fld>
            <a:endParaRPr lang="en-US"/>
          </a:p>
        </p:txBody>
      </p:sp>
      <p:sp>
        <p:nvSpPr>
          <p:cNvPr id="5" name="Footer Placeholder 4">
            <a:extLst>
              <a:ext uri="{FF2B5EF4-FFF2-40B4-BE49-F238E27FC236}">
                <a16:creationId xmlns:a16="http://schemas.microsoft.com/office/drawing/2014/main" id="{E9EE6594-8FB4-1EAC-7562-1FC9CA23D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FC383-C099-E948-928C-34B5274C7A4A}"/>
              </a:ext>
            </a:extLst>
          </p:cNvPr>
          <p:cNvSpPr>
            <a:spLocks noGrp="1"/>
          </p:cNvSpPr>
          <p:nvPr>
            <p:ph type="sldNum" sz="quarter" idx="12"/>
          </p:nvPr>
        </p:nvSpPr>
        <p:spPr/>
        <p:txBody>
          <a:bodyPr/>
          <a:lstStyle/>
          <a:p>
            <a:fld id="{C6D24B8C-C9E5-402D-9691-24C0AF6B8468}" type="slidenum">
              <a:rPr lang="en-US" smtClean="0"/>
              <a:t>‹#›</a:t>
            </a:fld>
            <a:endParaRPr lang="en-US"/>
          </a:p>
        </p:txBody>
      </p:sp>
    </p:spTree>
    <p:extLst>
      <p:ext uri="{BB962C8B-B14F-4D97-AF65-F5344CB8AC3E}">
        <p14:creationId xmlns:p14="http://schemas.microsoft.com/office/powerpoint/2010/main" val="261875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DBB66-88B3-86DA-B613-4734C359A6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86A162-A7D4-1EFD-EAA1-400738B81E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483E7-69F6-1F61-94CF-7FECB1261E34}"/>
              </a:ext>
            </a:extLst>
          </p:cNvPr>
          <p:cNvSpPr>
            <a:spLocks noGrp="1"/>
          </p:cNvSpPr>
          <p:nvPr>
            <p:ph type="dt" sz="half" idx="10"/>
          </p:nvPr>
        </p:nvSpPr>
        <p:spPr/>
        <p:txBody>
          <a:bodyPr/>
          <a:lstStyle/>
          <a:p>
            <a:fld id="{2A0AFF2B-4121-4A0D-B5BB-A410D45DBC16}" type="datetimeFigureOut">
              <a:rPr lang="en-US" smtClean="0"/>
              <a:t>9/18/2023</a:t>
            </a:fld>
            <a:endParaRPr lang="en-US"/>
          </a:p>
        </p:txBody>
      </p:sp>
      <p:sp>
        <p:nvSpPr>
          <p:cNvPr id="5" name="Footer Placeholder 4">
            <a:extLst>
              <a:ext uri="{FF2B5EF4-FFF2-40B4-BE49-F238E27FC236}">
                <a16:creationId xmlns:a16="http://schemas.microsoft.com/office/drawing/2014/main" id="{196BF654-E36B-A402-2315-32DC29397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7A3BF-0268-F7AB-AC4D-2F0DB145FDBF}"/>
              </a:ext>
            </a:extLst>
          </p:cNvPr>
          <p:cNvSpPr>
            <a:spLocks noGrp="1"/>
          </p:cNvSpPr>
          <p:nvPr>
            <p:ph type="sldNum" sz="quarter" idx="12"/>
          </p:nvPr>
        </p:nvSpPr>
        <p:spPr/>
        <p:txBody>
          <a:bodyPr/>
          <a:lstStyle/>
          <a:p>
            <a:fld id="{C6D24B8C-C9E5-402D-9691-24C0AF6B8468}" type="slidenum">
              <a:rPr lang="en-US" smtClean="0"/>
              <a:t>‹#›</a:t>
            </a:fld>
            <a:endParaRPr lang="en-US"/>
          </a:p>
        </p:txBody>
      </p:sp>
    </p:spTree>
    <p:extLst>
      <p:ext uri="{BB962C8B-B14F-4D97-AF65-F5344CB8AC3E}">
        <p14:creationId xmlns:p14="http://schemas.microsoft.com/office/powerpoint/2010/main" val="337645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3F6C-E39B-E357-04D3-6B55992B57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46F9A8-2DDD-6574-D836-044A19F1C7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032EF-ED87-ACDF-1550-92C662113B80}"/>
              </a:ext>
            </a:extLst>
          </p:cNvPr>
          <p:cNvSpPr>
            <a:spLocks noGrp="1"/>
          </p:cNvSpPr>
          <p:nvPr>
            <p:ph type="dt" sz="half" idx="10"/>
          </p:nvPr>
        </p:nvSpPr>
        <p:spPr/>
        <p:txBody>
          <a:bodyPr/>
          <a:lstStyle/>
          <a:p>
            <a:fld id="{2A0AFF2B-4121-4A0D-B5BB-A410D45DBC16}" type="datetimeFigureOut">
              <a:rPr lang="en-US" smtClean="0"/>
              <a:t>9/18/2023</a:t>
            </a:fld>
            <a:endParaRPr lang="en-US"/>
          </a:p>
        </p:txBody>
      </p:sp>
      <p:sp>
        <p:nvSpPr>
          <p:cNvPr id="5" name="Footer Placeholder 4">
            <a:extLst>
              <a:ext uri="{FF2B5EF4-FFF2-40B4-BE49-F238E27FC236}">
                <a16:creationId xmlns:a16="http://schemas.microsoft.com/office/drawing/2014/main" id="{269E31C2-0DF6-18D8-B15C-2ED061B31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57AF32-5B50-9900-4095-449CF32344B0}"/>
              </a:ext>
            </a:extLst>
          </p:cNvPr>
          <p:cNvSpPr>
            <a:spLocks noGrp="1"/>
          </p:cNvSpPr>
          <p:nvPr>
            <p:ph type="sldNum" sz="quarter" idx="12"/>
          </p:nvPr>
        </p:nvSpPr>
        <p:spPr/>
        <p:txBody>
          <a:bodyPr/>
          <a:lstStyle/>
          <a:p>
            <a:fld id="{C6D24B8C-C9E5-402D-9691-24C0AF6B8468}" type="slidenum">
              <a:rPr lang="en-US" smtClean="0"/>
              <a:t>‹#›</a:t>
            </a:fld>
            <a:endParaRPr lang="en-US"/>
          </a:p>
        </p:txBody>
      </p:sp>
    </p:spTree>
    <p:extLst>
      <p:ext uri="{BB962C8B-B14F-4D97-AF65-F5344CB8AC3E}">
        <p14:creationId xmlns:p14="http://schemas.microsoft.com/office/powerpoint/2010/main" val="611193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A4D5-0E03-1C49-15BE-EAD4A838CB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B6639E-E860-C452-AD89-196F2FAED7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3BBCB-9279-1F0E-27C4-B96070C58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9AAAD0-7B01-4529-C090-F932A8761618}"/>
              </a:ext>
            </a:extLst>
          </p:cNvPr>
          <p:cNvSpPr>
            <a:spLocks noGrp="1"/>
          </p:cNvSpPr>
          <p:nvPr>
            <p:ph type="dt" sz="half" idx="10"/>
          </p:nvPr>
        </p:nvSpPr>
        <p:spPr/>
        <p:txBody>
          <a:bodyPr/>
          <a:lstStyle/>
          <a:p>
            <a:fld id="{2A0AFF2B-4121-4A0D-B5BB-A410D45DBC16}" type="datetimeFigureOut">
              <a:rPr lang="en-US" smtClean="0"/>
              <a:t>9/18/2023</a:t>
            </a:fld>
            <a:endParaRPr lang="en-US"/>
          </a:p>
        </p:txBody>
      </p:sp>
      <p:sp>
        <p:nvSpPr>
          <p:cNvPr id="6" name="Footer Placeholder 5">
            <a:extLst>
              <a:ext uri="{FF2B5EF4-FFF2-40B4-BE49-F238E27FC236}">
                <a16:creationId xmlns:a16="http://schemas.microsoft.com/office/drawing/2014/main" id="{120B732E-F56A-2F91-A701-520B47174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85E484-E0BB-0318-A832-84CF2F0B8C2A}"/>
              </a:ext>
            </a:extLst>
          </p:cNvPr>
          <p:cNvSpPr>
            <a:spLocks noGrp="1"/>
          </p:cNvSpPr>
          <p:nvPr>
            <p:ph type="sldNum" sz="quarter" idx="12"/>
          </p:nvPr>
        </p:nvSpPr>
        <p:spPr/>
        <p:txBody>
          <a:bodyPr/>
          <a:lstStyle/>
          <a:p>
            <a:fld id="{C6D24B8C-C9E5-402D-9691-24C0AF6B8468}" type="slidenum">
              <a:rPr lang="en-US" smtClean="0"/>
              <a:t>‹#›</a:t>
            </a:fld>
            <a:endParaRPr lang="en-US"/>
          </a:p>
        </p:txBody>
      </p:sp>
    </p:spTree>
    <p:extLst>
      <p:ext uri="{BB962C8B-B14F-4D97-AF65-F5344CB8AC3E}">
        <p14:creationId xmlns:p14="http://schemas.microsoft.com/office/powerpoint/2010/main" val="41961148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9DC9C-D489-466F-971A-2B638B7550AD}" type="slidenum">
              <a:rPr lang="en-US" smtClean="0"/>
              <a:t>‹#›</a:t>
            </a:fld>
            <a:endParaRPr lang="en-US"/>
          </a:p>
        </p:txBody>
      </p:sp>
    </p:spTree>
    <p:extLst>
      <p:ext uri="{BB962C8B-B14F-4D97-AF65-F5344CB8AC3E}">
        <p14:creationId xmlns:p14="http://schemas.microsoft.com/office/powerpoint/2010/main" val="3689185251"/>
      </p:ext>
    </p:extLst>
  </p:cSld>
  <p:clrMap bg1="lt1" tx1="dk1" bg2="lt2" tx2="dk2" accent1="accent1" accent2="accent2" accent3="accent3" accent4="accent4" accent5="accent5" accent6="accent6" hlink="hlink" folHlink="folHlink"/>
  <p:sldLayoutIdLst>
    <p:sldLayoutId id="2147483663" r:id="rId1"/>
    <p:sldLayoutId id="2147483735" r:id="rId2"/>
    <p:sldLayoutId id="2147483666" r:id="rId3"/>
    <p:sldLayoutId id="2147483736" r:id="rId4"/>
    <p:sldLayoutId id="2147483737" r:id="rId5"/>
  </p:sldLayoutIdLst>
  <p:hf hdr="0" ftr="0" dt="0"/>
  <p:txStyles>
    <p:titleStyle>
      <a:lvl1pPr algn="l" defTabSz="914400" rtl="0" eaLnBrk="1" latinLnBrk="0" hangingPunct="1">
        <a:lnSpc>
          <a:spcPct val="90000"/>
        </a:lnSpc>
        <a:spcBef>
          <a:spcPct val="0"/>
        </a:spcBef>
        <a:buNone/>
        <a:defRPr sz="4400" kern="1200">
          <a:solidFill>
            <a:srgbClr val="0079D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3F3BA0-29EE-BC3A-9EEC-EA5690EA4C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C86268-AD49-66C8-5C71-3CAE980AE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87239-20CE-1B28-2800-8F51EB432A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AFF2B-4121-4A0D-B5BB-A410D45DBC16}" type="datetimeFigureOut">
              <a:rPr lang="en-US" smtClean="0"/>
              <a:t>9/18/2023</a:t>
            </a:fld>
            <a:endParaRPr lang="en-US"/>
          </a:p>
        </p:txBody>
      </p:sp>
      <p:sp>
        <p:nvSpPr>
          <p:cNvPr id="5" name="Footer Placeholder 4">
            <a:extLst>
              <a:ext uri="{FF2B5EF4-FFF2-40B4-BE49-F238E27FC236}">
                <a16:creationId xmlns:a16="http://schemas.microsoft.com/office/drawing/2014/main" id="{CC6FEAE9-F851-2686-0890-5E90A5D4FE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82BCCE-DC98-C30B-9C11-B3F2DC655D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24B8C-C9E5-402D-9691-24C0AF6B8468}" type="slidenum">
              <a:rPr lang="en-US" smtClean="0"/>
              <a:t>‹#›</a:t>
            </a:fld>
            <a:endParaRPr lang="en-US"/>
          </a:p>
        </p:txBody>
      </p:sp>
    </p:spTree>
    <p:extLst>
      <p:ext uri="{BB962C8B-B14F-4D97-AF65-F5344CB8AC3E}">
        <p14:creationId xmlns:p14="http://schemas.microsoft.com/office/powerpoint/2010/main" val="174702098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91232E-2C44-F05E-27AB-7C2DB7E36E5E}"/>
              </a:ext>
            </a:extLst>
          </p:cNvPr>
          <p:cNvSpPr txBox="1"/>
          <p:nvPr/>
        </p:nvSpPr>
        <p:spPr>
          <a:xfrm>
            <a:off x="4724400" y="3200400"/>
            <a:ext cx="2743199"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Rectangle 5">
            <a:extLst>
              <a:ext uri="{FF2B5EF4-FFF2-40B4-BE49-F238E27FC236}">
                <a16:creationId xmlns:a16="http://schemas.microsoft.com/office/drawing/2014/main" id="{3B8F142B-16C6-0D49-1203-29D9251C6676}"/>
              </a:ext>
            </a:extLst>
          </p:cNvPr>
          <p:cNvSpPr/>
          <p:nvPr/>
        </p:nvSpPr>
        <p:spPr>
          <a:xfrm>
            <a:off x="409888" y="1729648"/>
            <a:ext cx="6722127" cy="45640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8" name="TextBox 7">
            <a:extLst>
              <a:ext uri="{FF2B5EF4-FFF2-40B4-BE49-F238E27FC236}">
                <a16:creationId xmlns:a16="http://schemas.microsoft.com/office/drawing/2014/main" id="{7DACF215-1A2A-FA87-4398-E3F068B38D32}"/>
              </a:ext>
            </a:extLst>
          </p:cNvPr>
          <p:cNvSpPr txBox="1"/>
          <p:nvPr/>
        </p:nvSpPr>
        <p:spPr>
          <a:xfrm>
            <a:off x="916557" y="1820246"/>
            <a:ext cx="5891867" cy="2616101"/>
          </a:xfrm>
          <a:prstGeom prst="rect">
            <a:avLst/>
          </a:prstGeom>
          <a:noFill/>
        </p:spPr>
        <p:txBody>
          <a:bodyPr wrap="square" rtlCol="0">
            <a:spAutoFit/>
          </a:bodyPr>
          <a:lstStyle/>
          <a:p>
            <a:r>
              <a:rPr lang="en-US" sz="3200" b="1" dirty="0">
                <a:solidFill>
                  <a:schemeClr val="bg1"/>
                </a:solidFill>
              </a:rPr>
              <a:t>Critical Impact of NIDDK Data for Patients: </a:t>
            </a:r>
            <a:r>
              <a:rPr lang="en-US" sz="2800" b="1" dirty="0">
                <a:solidFill>
                  <a:schemeClr val="bg1"/>
                </a:solidFill>
              </a:rPr>
              <a:t>Regulatory Outcomes and Accelerated Drug Development</a:t>
            </a:r>
          </a:p>
          <a:p>
            <a:r>
              <a:rPr lang="en-US" sz="2000" b="1" dirty="0">
                <a:solidFill>
                  <a:schemeClr val="bg1"/>
                </a:solidFill>
              </a:rPr>
              <a:t>Joseph A Hedrick, PhD</a:t>
            </a:r>
          </a:p>
          <a:p>
            <a:r>
              <a:rPr lang="en-US" sz="2000" b="1" dirty="0">
                <a:solidFill>
                  <a:schemeClr val="bg1"/>
                </a:solidFill>
              </a:rPr>
              <a:t>Critical Path Institute</a:t>
            </a:r>
            <a:endParaRPr lang="en-US" sz="2400" b="1" dirty="0">
              <a:solidFill>
                <a:schemeClr val="bg1"/>
              </a:solidFill>
            </a:endParaRPr>
          </a:p>
          <a:p>
            <a:endParaRPr lang="en-US" sz="3200" dirty="0">
              <a:solidFill>
                <a:schemeClr val="bg1"/>
              </a:solidFill>
            </a:endParaRPr>
          </a:p>
        </p:txBody>
      </p:sp>
      <p:pic>
        <p:nvPicPr>
          <p:cNvPr id="2" name="Picture 1" descr="A picture containing diagram&#10;&#10;Description automatically generated">
            <a:extLst>
              <a:ext uri="{FF2B5EF4-FFF2-40B4-BE49-F238E27FC236}">
                <a16:creationId xmlns:a16="http://schemas.microsoft.com/office/drawing/2014/main" id="{956FFB41-D724-87A7-CFC5-E998C0990EBA}"/>
              </a:ext>
            </a:extLst>
          </p:cNvPr>
          <p:cNvPicPr>
            <a:picLocks noChangeAspect="1"/>
          </p:cNvPicPr>
          <p:nvPr/>
        </p:nvPicPr>
        <p:blipFill>
          <a:blip r:embed="rId2"/>
          <a:stretch>
            <a:fillRect/>
          </a:stretch>
        </p:blipFill>
        <p:spPr>
          <a:xfrm>
            <a:off x="4585855" y="351725"/>
            <a:ext cx="2743200" cy="1132278"/>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B3BB5741-EBCC-31E8-1D14-A29121AB3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31" y="4888639"/>
            <a:ext cx="6367290" cy="96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67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BB356-2B69-89DF-1466-6EC447011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04" y="853503"/>
            <a:ext cx="6367290" cy="96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17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9DF9BA-B389-E9B8-8FA2-877A55D6D917}"/>
              </a:ext>
            </a:extLst>
          </p:cNvPr>
          <p:cNvSpPr>
            <a:spLocks noGrp="1"/>
          </p:cNvSpPr>
          <p:nvPr>
            <p:ph type="sldNum" sz="quarter" idx="12"/>
          </p:nvPr>
        </p:nvSpPr>
        <p:spPr/>
        <p:txBody>
          <a:bodyPr/>
          <a:lstStyle/>
          <a:p>
            <a:fld id="{8019DC9C-D489-466F-971A-2B638B7550AD}" type="slidenum">
              <a:rPr lang="en-US" smtClean="0"/>
              <a:t>11</a:t>
            </a:fld>
            <a:endParaRPr lang="en-US" dirty="0"/>
          </a:p>
        </p:txBody>
      </p:sp>
      <p:sp>
        <p:nvSpPr>
          <p:cNvPr id="12" name="Rectangle 1">
            <a:extLst>
              <a:ext uri="{FF2B5EF4-FFF2-40B4-BE49-F238E27FC236}">
                <a16:creationId xmlns:a16="http://schemas.microsoft.com/office/drawing/2014/main" id="{4F4C9AE3-BCAA-E8BF-3C51-C91CCDACF336}"/>
              </a:ext>
            </a:extLst>
          </p:cNvPr>
          <p:cNvSpPr>
            <a:spLocks noChangeArrowheads="1"/>
          </p:cNvSpPr>
          <p:nvPr/>
        </p:nvSpPr>
        <p:spPr bwMode="auto">
          <a:xfrm>
            <a:off x="-2809769" y="-323165"/>
            <a:ext cx="175762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2">
            <a:extLst>
              <a:ext uri="{FF2B5EF4-FFF2-40B4-BE49-F238E27FC236}">
                <a16:creationId xmlns:a16="http://schemas.microsoft.com/office/drawing/2014/main" id="{F29FA0DE-2F62-6CE8-397D-6967256BEE7F}"/>
              </a:ext>
            </a:extLst>
          </p:cNvPr>
          <p:cNvSpPr>
            <a:spLocks noChangeArrowheads="1"/>
          </p:cNvSpPr>
          <p:nvPr/>
        </p:nvSpPr>
        <p:spPr bwMode="auto">
          <a:xfrm>
            <a:off x="-2809769" y="-323165"/>
            <a:ext cx="173881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FB415A1C-8E9E-B035-69DC-2F51914DCFB6}"/>
              </a:ext>
            </a:extLst>
          </p:cNvPr>
          <p:cNvSpPr txBox="1">
            <a:spLocks/>
          </p:cNvSpPr>
          <p:nvPr/>
        </p:nvSpPr>
        <p:spPr>
          <a:xfrm>
            <a:off x="3161274" y="201734"/>
            <a:ext cx="8606246" cy="789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1771BA"/>
                </a:solidFill>
                <a:latin typeface="+mn-lt"/>
                <a:ea typeface="+mj-ea"/>
                <a:cs typeface="+mj-cs"/>
              </a:defRPr>
            </a:lvl1pPr>
          </a:lstStyle>
          <a:p>
            <a:r>
              <a:rPr lang="en-US" dirty="0">
                <a:solidFill>
                  <a:srgbClr val="1A73BA"/>
                </a:solidFill>
                <a:latin typeface="Calibri" panose="020F0502020204030204" pitchFamily="34" charset="0"/>
                <a:cs typeface="Calibri" panose="020F0502020204030204" pitchFamily="34" charset="0"/>
              </a:rPr>
              <a:t>Clinical Trial Simulation (CTS) Tools</a:t>
            </a:r>
          </a:p>
        </p:txBody>
      </p:sp>
      <p:sp>
        <p:nvSpPr>
          <p:cNvPr id="8" name="Slide Number Placeholder 2">
            <a:extLst>
              <a:ext uri="{FF2B5EF4-FFF2-40B4-BE49-F238E27FC236}">
                <a16:creationId xmlns:a16="http://schemas.microsoft.com/office/drawing/2014/main" id="{6B2A5AFE-EADD-489B-0707-A6C99FE4233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565240E-15F3-45BF-8871-62BEAC044F3E}" type="slidenum">
              <a:rPr lang="en-US" smtClean="0">
                <a:solidFill>
                  <a:prstClr val="black">
                    <a:tint val="75000"/>
                  </a:prstClr>
                </a:solidFill>
                <a:latin typeface="Calibri" panose="020F0502020204030204"/>
              </a:rPr>
              <a:pPr>
                <a:defRPr/>
              </a:pPr>
              <a:t>11</a:t>
            </a:fld>
            <a:endParaRPr lang="en-US">
              <a:solidFill>
                <a:prstClr val="black">
                  <a:tint val="75000"/>
                </a:prstClr>
              </a:solidFill>
              <a:latin typeface="Calibri" panose="020F0502020204030204"/>
            </a:endParaRPr>
          </a:p>
        </p:txBody>
      </p:sp>
      <p:sp>
        <p:nvSpPr>
          <p:cNvPr id="9" name="Content Placeholder 3">
            <a:extLst>
              <a:ext uri="{FF2B5EF4-FFF2-40B4-BE49-F238E27FC236}">
                <a16:creationId xmlns:a16="http://schemas.microsoft.com/office/drawing/2014/main" id="{9FFF9F5D-F091-592B-85CD-0F7DAD36E6A9}"/>
              </a:ext>
            </a:extLst>
          </p:cNvPr>
          <p:cNvSpPr>
            <a:spLocks noGrp="1"/>
          </p:cNvSpPr>
          <p:nvPr>
            <p:ph idx="13"/>
          </p:nvPr>
        </p:nvSpPr>
        <p:spPr>
          <a:xfrm>
            <a:off x="535260" y="1211135"/>
            <a:ext cx="11117764" cy="5145216"/>
          </a:xfrm>
          <a:solidFill>
            <a:schemeClr val="bg1"/>
          </a:solidFill>
        </p:spPr>
        <p:txBody>
          <a:bodyPr/>
          <a:lstStyle/>
          <a:p>
            <a:pPr marL="0" indent="0">
              <a:buNone/>
            </a:pPr>
            <a:r>
              <a:rPr lang="en-US" sz="2000" u="sng" dirty="0"/>
              <a:t>What is a CTS Tool?</a:t>
            </a:r>
          </a:p>
          <a:p>
            <a:r>
              <a:rPr lang="en-US" sz="2000" dirty="0"/>
              <a:t>A collection of mathematical models that quantitatively link the essential features of a trial (natural disease progression, placebo/dropout, drug effects) and provide a basis to answer trial design questions  </a:t>
            </a:r>
          </a:p>
          <a:p>
            <a:pPr marL="0" indent="0">
              <a:buNone/>
            </a:pPr>
            <a:r>
              <a:rPr lang="en-US" sz="2000" u="sng" dirty="0"/>
              <a:t>How is a CTS Tool used?</a:t>
            </a:r>
          </a:p>
          <a:p>
            <a:r>
              <a:rPr lang="en-US" sz="2000" dirty="0"/>
              <a:t>Simulations of many clinical trials scenarios are performed based on sponsor input prior to the execution of the trial</a:t>
            </a:r>
          </a:p>
          <a:p>
            <a:r>
              <a:rPr lang="en-US" sz="2000" dirty="0"/>
              <a:t>These tools are usually web-based and user-friendly with a graphical user interface </a:t>
            </a:r>
          </a:p>
          <a:p>
            <a:pPr marL="0" indent="0">
              <a:buNone/>
            </a:pPr>
            <a:r>
              <a:rPr lang="en-US" sz="2000" u="sng" dirty="0"/>
              <a:t>What is a CTS Tool used for?</a:t>
            </a:r>
          </a:p>
          <a:p>
            <a:r>
              <a:rPr lang="en-US" sz="2000" dirty="0"/>
              <a:t>CTS tools are intended to provide insights for key trial design aspects:</a:t>
            </a:r>
          </a:p>
          <a:p>
            <a:pPr lvl="2"/>
            <a:r>
              <a:rPr lang="en-US" sz="2000" dirty="0"/>
              <a:t>Proposed entry criteria, enrichment strategies, and stratification approaches</a:t>
            </a:r>
          </a:p>
          <a:p>
            <a:pPr lvl="2"/>
            <a:r>
              <a:rPr lang="en-US" sz="2000" dirty="0"/>
              <a:t>Trial duration </a:t>
            </a:r>
          </a:p>
          <a:p>
            <a:pPr lvl="2"/>
            <a:r>
              <a:rPr lang="en-US" sz="2000" dirty="0"/>
              <a:t>Frequency of observations</a:t>
            </a:r>
          </a:p>
          <a:p>
            <a:pPr lvl="2"/>
            <a:r>
              <a:rPr lang="en-US" sz="2000" dirty="0"/>
              <a:t>Power and sample size calculations</a:t>
            </a:r>
          </a:p>
          <a:p>
            <a:pPr lvl="2"/>
            <a:r>
              <a:rPr lang="en-US" sz="2000" dirty="0"/>
              <a:t>Classical and adaptive design approaches </a:t>
            </a:r>
          </a:p>
        </p:txBody>
      </p:sp>
      <p:pic>
        <p:nvPicPr>
          <p:cNvPr id="10" name="Picture 9">
            <a:extLst>
              <a:ext uri="{FF2B5EF4-FFF2-40B4-BE49-F238E27FC236}">
                <a16:creationId xmlns:a16="http://schemas.microsoft.com/office/drawing/2014/main" id="{598A1992-C65C-9630-FE01-12E39F096BDD}"/>
              </a:ext>
            </a:extLst>
          </p:cNvPr>
          <p:cNvPicPr>
            <a:picLocks noChangeAspect="1"/>
          </p:cNvPicPr>
          <p:nvPr/>
        </p:nvPicPr>
        <p:blipFill>
          <a:blip r:embed="rId2"/>
          <a:stretch>
            <a:fillRect/>
          </a:stretch>
        </p:blipFill>
        <p:spPr>
          <a:xfrm>
            <a:off x="9548384" y="4305016"/>
            <a:ext cx="2219136" cy="1944793"/>
          </a:xfrm>
          <a:prstGeom prst="rect">
            <a:avLst/>
          </a:prstGeom>
        </p:spPr>
      </p:pic>
    </p:spTree>
    <p:extLst>
      <p:ext uri="{BB962C8B-B14F-4D97-AF65-F5344CB8AC3E}">
        <p14:creationId xmlns:p14="http://schemas.microsoft.com/office/powerpoint/2010/main" val="211035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4C81-0161-4FC2-AAE2-7B78E436627A}"/>
              </a:ext>
            </a:extLst>
          </p:cNvPr>
          <p:cNvSpPr>
            <a:spLocks noGrp="1"/>
          </p:cNvSpPr>
          <p:nvPr>
            <p:ph type="title"/>
          </p:nvPr>
        </p:nvSpPr>
        <p:spPr>
          <a:xfrm>
            <a:off x="3585754" y="60834"/>
            <a:ext cx="5227740" cy="789305"/>
          </a:xfrm>
        </p:spPr>
        <p:txBody>
          <a:bodyPr vert="horz" lIns="91440" tIns="45720" rIns="91440" bIns="45720" rtlCol="0" anchor="ctr">
            <a:normAutofit/>
          </a:bodyPr>
          <a:lstStyle/>
          <a:p>
            <a:r>
              <a:rPr lang="en-US" dirty="0">
                <a:solidFill>
                  <a:srgbClr val="1A73BA"/>
                </a:solidFill>
                <a:latin typeface="Calibri" panose="020F0502020204030204" pitchFamily="34" charset="0"/>
                <a:cs typeface="Calibri" panose="020F0502020204030204" pitchFamily="34" charset="0"/>
              </a:rPr>
              <a:t>The Critical Path Institute</a:t>
            </a:r>
          </a:p>
        </p:txBody>
      </p:sp>
      <p:sp>
        <p:nvSpPr>
          <p:cNvPr id="3" name="Slide Number Placeholder 2">
            <a:extLst>
              <a:ext uri="{FF2B5EF4-FFF2-40B4-BE49-F238E27FC236}">
                <a16:creationId xmlns:a16="http://schemas.microsoft.com/office/drawing/2014/main" id="{012CC3CE-1B23-43D9-8E8C-3224345C17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5240E-15F3-45BF-8871-62BEAC044F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5E3D35D-6390-3E15-D6CB-69423916068D}"/>
              </a:ext>
            </a:extLst>
          </p:cNvPr>
          <p:cNvPicPr>
            <a:picLocks noChangeAspect="1"/>
          </p:cNvPicPr>
          <p:nvPr/>
        </p:nvPicPr>
        <p:blipFill>
          <a:blip r:embed="rId3"/>
          <a:stretch>
            <a:fillRect/>
          </a:stretch>
        </p:blipFill>
        <p:spPr>
          <a:xfrm>
            <a:off x="72851" y="1094608"/>
            <a:ext cx="12046299" cy="4966512"/>
          </a:xfrm>
          <a:prstGeom prst="rect">
            <a:avLst/>
          </a:prstGeom>
        </p:spPr>
      </p:pic>
    </p:spTree>
    <p:extLst>
      <p:ext uri="{BB962C8B-B14F-4D97-AF65-F5344CB8AC3E}">
        <p14:creationId xmlns:p14="http://schemas.microsoft.com/office/powerpoint/2010/main" val="151918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9DF9BA-B389-E9B8-8FA2-877A55D6D917}"/>
              </a:ext>
            </a:extLst>
          </p:cNvPr>
          <p:cNvSpPr>
            <a:spLocks noGrp="1"/>
          </p:cNvSpPr>
          <p:nvPr>
            <p:ph type="sldNum" sz="quarter" idx="12"/>
          </p:nvPr>
        </p:nvSpPr>
        <p:spPr/>
        <p:txBody>
          <a:bodyPr/>
          <a:lstStyle/>
          <a:p>
            <a:fld id="{8019DC9C-D489-466F-971A-2B638B7550AD}" type="slidenum">
              <a:rPr lang="en-US" smtClean="0"/>
              <a:t>3</a:t>
            </a:fld>
            <a:endParaRPr lang="en-US" dirty="0"/>
          </a:p>
        </p:txBody>
      </p:sp>
      <p:sp>
        <p:nvSpPr>
          <p:cNvPr id="12" name="Rectangle 1">
            <a:extLst>
              <a:ext uri="{FF2B5EF4-FFF2-40B4-BE49-F238E27FC236}">
                <a16:creationId xmlns:a16="http://schemas.microsoft.com/office/drawing/2014/main" id="{4F4C9AE3-BCAA-E8BF-3C51-C91CCDACF336}"/>
              </a:ext>
            </a:extLst>
          </p:cNvPr>
          <p:cNvSpPr>
            <a:spLocks noChangeArrowheads="1"/>
          </p:cNvSpPr>
          <p:nvPr/>
        </p:nvSpPr>
        <p:spPr bwMode="auto">
          <a:xfrm>
            <a:off x="-2809769" y="-323165"/>
            <a:ext cx="175762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2">
            <a:extLst>
              <a:ext uri="{FF2B5EF4-FFF2-40B4-BE49-F238E27FC236}">
                <a16:creationId xmlns:a16="http://schemas.microsoft.com/office/drawing/2014/main" id="{F29FA0DE-2F62-6CE8-397D-6967256BEE7F}"/>
              </a:ext>
            </a:extLst>
          </p:cNvPr>
          <p:cNvSpPr>
            <a:spLocks noChangeArrowheads="1"/>
          </p:cNvSpPr>
          <p:nvPr/>
        </p:nvSpPr>
        <p:spPr bwMode="auto">
          <a:xfrm>
            <a:off x="-2809769" y="-323165"/>
            <a:ext cx="173881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6885FFCF-D46C-FB7F-0877-56E8B1E73834}"/>
              </a:ext>
            </a:extLst>
          </p:cNvPr>
          <p:cNvPicPr>
            <a:picLocks noChangeAspect="1"/>
          </p:cNvPicPr>
          <p:nvPr/>
        </p:nvPicPr>
        <p:blipFill>
          <a:blip r:embed="rId2"/>
          <a:stretch>
            <a:fillRect/>
          </a:stretch>
        </p:blipFill>
        <p:spPr>
          <a:xfrm>
            <a:off x="81774" y="1173284"/>
            <a:ext cx="12028451" cy="4511431"/>
          </a:xfrm>
          <a:prstGeom prst="rect">
            <a:avLst/>
          </a:prstGeom>
        </p:spPr>
      </p:pic>
      <p:sp>
        <p:nvSpPr>
          <p:cNvPr id="15" name="Title 1">
            <a:extLst>
              <a:ext uri="{FF2B5EF4-FFF2-40B4-BE49-F238E27FC236}">
                <a16:creationId xmlns:a16="http://schemas.microsoft.com/office/drawing/2014/main" id="{76D01378-D8B8-714E-FF74-89C4D2A48466}"/>
              </a:ext>
            </a:extLst>
          </p:cNvPr>
          <p:cNvSpPr>
            <a:spLocks noGrp="1"/>
          </p:cNvSpPr>
          <p:nvPr>
            <p:ph type="title"/>
          </p:nvPr>
        </p:nvSpPr>
        <p:spPr>
          <a:xfrm>
            <a:off x="3547431" y="116983"/>
            <a:ext cx="5907176" cy="789305"/>
          </a:xfrm>
        </p:spPr>
        <p:txBody>
          <a:bodyPr vert="horz" lIns="91440" tIns="45720" rIns="91440" bIns="45720" rtlCol="0" anchor="ctr">
            <a:normAutofit/>
          </a:bodyPr>
          <a:lstStyle/>
          <a:p>
            <a:r>
              <a:rPr lang="en-US" dirty="0">
                <a:solidFill>
                  <a:srgbClr val="1A73BA"/>
                </a:solidFill>
                <a:latin typeface="Calibri" panose="020F0502020204030204" pitchFamily="34" charset="0"/>
                <a:cs typeface="Calibri" panose="020F0502020204030204" pitchFamily="34" charset="0"/>
              </a:rPr>
              <a:t>The Critical Path Institute</a:t>
            </a:r>
          </a:p>
        </p:txBody>
      </p:sp>
    </p:spTree>
    <p:extLst>
      <p:ext uri="{BB962C8B-B14F-4D97-AF65-F5344CB8AC3E}">
        <p14:creationId xmlns:p14="http://schemas.microsoft.com/office/powerpoint/2010/main" val="106593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9DF9BA-B389-E9B8-8FA2-877A55D6D917}"/>
              </a:ext>
            </a:extLst>
          </p:cNvPr>
          <p:cNvSpPr>
            <a:spLocks noGrp="1"/>
          </p:cNvSpPr>
          <p:nvPr>
            <p:ph type="sldNum" sz="quarter" idx="12"/>
          </p:nvPr>
        </p:nvSpPr>
        <p:spPr/>
        <p:txBody>
          <a:bodyPr/>
          <a:lstStyle/>
          <a:p>
            <a:fld id="{8019DC9C-D489-466F-971A-2B638B7550AD}" type="slidenum">
              <a:rPr lang="en-US" smtClean="0"/>
              <a:t>4</a:t>
            </a:fld>
            <a:endParaRPr lang="en-US" dirty="0"/>
          </a:p>
        </p:txBody>
      </p:sp>
      <p:sp>
        <p:nvSpPr>
          <p:cNvPr id="12" name="Rectangle 1">
            <a:extLst>
              <a:ext uri="{FF2B5EF4-FFF2-40B4-BE49-F238E27FC236}">
                <a16:creationId xmlns:a16="http://schemas.microsoft.com/office/drawing/2014/main" id="{4F4C9AE3-BCAA-E8BF-3C51-C91CCDACF336}"/>
              </a:ext>
            </a:extLst>
          </p:cNvPr>
          <p:cNvSpPr>
            <a:spLocks noChangeArrowheads="1"/>
          </p:cNvSpPr>
          <p:nvPr/>
        </p:nvSpPr>
        <p:spPr bwMode="auto">
          <a:xfrm>
            <a:off x="-2809769" y="-323165"/>
            <a:ext cx="175762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2">
            <a:extLst>
              <a:ext uri="{FF2B5EF4-FFF2-40B4-BE49-F238E27FC236}">
                <a16:creationId xmlns:a16="http://schemas.microsoft.com/office/drawing/2014/main" id="{F29FA0DE-2F62-6CE8-397D-6967256BEE7F}"/>
              </a:ext>
            </a:extLst>
          </p:cNvPr>
          <p:cNvSpPr>
            <a:spLocks noChangeArrowheads="1"/>
          </p:cNvSpPr>
          <p:nvPr/>
        </p:nvSpPr>
        <p:spPr bwMode="auto">
          <a:xfrm>
            <a:off x="-2809769" y="-323165"/>
            <a:ext cx="173881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itle 1">
            <a:extLst>
              <a:ext uri="{FF2B5EF4-FFF2-40B4-BE49-F238E27FC236}">
                <a16:creationId xmlns:a16="http://schemas.microsoft.com/office/drawing/2014/main" id="{5EC54B2B-C1D2-370E-7FEF-639C4A466021}"/>
              </a:ext>
            </a:extLst>
          </p:cNvPr>
          <p:cNvSpPr>
            <a:spLocks noGrp="1"/>
          </p:cNvSpPr>
          <p:nvPr>
            <p:ph type="title"/>
          </p:nvPr>
        </p:nvSpPr>
        <p:spPr>
          <a:xfrm>
            <a:off x="3207821" y="180557"/>
            <a:ext cx="6199593" cy="788988"/>
          </a:xfrm>
        </p:spPr>
        <p:txBody>
          <a:bodyPr vert="horz" lIns="91440" tIns="45720" rIns="91440" bIns="45720" rtlCol="0" anchor="ctr">
            <a:normAutofit fontScale="90000"/>
          </a:bodyPr>
          <a:lstStyle/>
          <a:p>
            <a:pPr algn="ctr"/>
            <a:r>
              <a:rPr lang="en-US" dirty="0">
                <a:solidFill>
                  <a:srgbClr val="1A73BA"/>
                </a:solidFill>
                <a:latin typeface="Calibri" panose="020F0502020204030204" pitchFamily="34" charset="0"/>
                <a:cs typeface="Calibri" panose="020F0502020204030204" pitchFamily="34" charset="0"/>
              </a:rPr>
              <a:t>Type 1 Diabetes Consortium (T1DC) Data Acquisition Overview</a:t>
            </a:r>
          </a:p>
        </p:txBody>
      </p:sp>
      <p:pic>
        <p:nvPicPr>
          <p:cNvPr id="2" name="Picture 1">
            <a:extLst>
              <a:ext uri="{FF2B5EF4-FFF2-40B4-BE49-F238E27FC236}">
                <a16:creationId xmlns:a16="http://schemas.microsoft.com/office/drawing/2014/main" id="{39A2735C-5181-3986-DA34-9FA4950E0822}"/>
              </a:ext>
            </a:extLst>
          </p:cNvPr>
          <p:cNvPicPr>
            <a:picLocks noChangeAspect="1"/>
          </p:cNvPicPr>
          <p:nvPr/>
        </p:nvPicPr>
        <p:blipFill rotWithShape="1">
          <a:blip r:embed="rId2"/>
          <a:srcRect l="15850" t="7930" r="35065" b="7502"/>
          <a:stretch/>
        </p:blipFill>
        <p:spPr>
          <a:xfrm>
            <a:off x="542733" y="1147842"/>
            <a:ext cx="5225133" cy="5201882"/>
          </a:xfrm>
          <a:prstGeom prst="rect">
            <a:avLst/>
          </a:prstGeom>
        </p:spPr>
      </p:pic>
      <p:sp>
        <p:nvSpPr>
          <p:cNvPr id="5" name="TextBox 4">
            <a:extLst>
              <a:ext uri="{FF2B5EF4-FFF2-40B4-BE49-F238E27FC236}">
                <a16:creationId xmlns:a16="http://schemas.microsoft.com/office/drawing/2014/main" id="{2ADA8A0F-994F-3C38-678D-41FD2F98E006}"/>
              </a:ext>
            </a:extLst>
          </p:cNvPr>
          <p:cNvSpPr txBox="1"/>
          <p:nvPr/>
        </p:nvSpPr>
        <p:spPr>
          <a:xfrm>
            <a:off x="1737889" y="3057711"/>
            <a:ext cx="2797711" cy="1477328"/>
          </a:xfrm>
          <a:prstGeom prst="rect">
            <a:avLst/>
          </a:prstGeom>
          <a:noFill/>
        </p:spPr>
        <p:txBody>
          <a:bodyPr wrap="square">
            <a:spAutoFit/>
          </a:bodyPr>
          <a:lstStyle/>
          <a:p>
            <a:pPr algn="ctr"/>
            <a:r>
              <a:rPr lang="en-US" sz="2400" b="1"/>
              <a:t>Total n = 3222</a:t>
            </a:r>
            <a:r>
              <a:rPr lang="en-US" sz="2400" b="1" baseline="30000"/>
              <a:t>*</a:t>
            </a:r>
          </a:p>
          <a:p>
            <a:pPr algn="ctr"/>
            <a:endParaRPr lang="en-US"/>
          </a:p>
          <a:p>
            <a:pPr algn="ctr"/>
            <a:r>
              <a:rPr lang="en-US" sz="1600" baseline="30000"/>
              <a:t>*</a:t>
            </a:r>
            <a:r>
              <a:rPr lang="en-US" sz="1600"/>
              <a:t>Data from SEARCH (n = 6053) and </a:t>
            </a:r>
            <a:r>
              <a:rPr lang="en-US" sz="1600" err="1"/>
              <a:t>DCCT</a:t>
            </a:r>
            <a:r>
              <a:rPr lang="en-US" sz="1600"/>
              <a:t> (n = 705) not included</a:t>
            </a:r>
          </a:p>
        </p:txBody>
      </p:sp>
      <p:pic>
        <p:nvPicPr>
          <p:cNvPr id="6" name="Picture 5">
            <a:extLst>
              <a:ext uri="{FF2B5EF4-FFF2-40B4-BE49-F238E27FC236}">
                <a16:creationId xmlns:a16="http://schemas.microsoft.com/office/drawing/2014/main" id="{7947C1E8-0759-5880-B035-377D2528FA4A}"/>
              </a:ext>
            </a:extLst>
          </p:cNvPr>
          <p:cNvPicPr>
            <a:picLocks noChangeAspect="1"/>
          </p:cNvPicPr>
          <p:nvPr/>
        </p:nvPicPr>
        <p:blipFill rotWithShape="1">
          <a:blip r:embed="rId2"/>
          <a:srcRect l="77056" t="1728" r="4160" b="50191"/>
          <a:stretch/>
        </p:blipFill>
        <p:spPr>
          <a:xfrm>
            <a:off x="6424135" y="1539176"/>
            <a:ext cx="2435334" cy="3602074"/>
          </a:xfrm>
          <a:prstGeom prst="rect">
            <a:avLst/>
          </a:prstGeom>
        </p:spPr>
      </p:pic>
      <p:pic>
        <p:nvPicPr>
          <p:cNvPr id="7" name="Picture 6">
            <a:extLst>
              <a:ext uri="{FF2B5EF4-FFF2-40B4-BE49-F238E27FC236}">
                <a16:creationId xmlns:a16="http://schemas.microsoft.com/office/drawing/2014/main" id="{241F34D7-548F-A9CA-8F08-D6DFFE70765E}"/>
              </a:ext>
            </a:extLst>
          </p:cNvPr>
          <p:cNvPicPr>
            <a:picLocks noChangeAspect="1"/>
          </p:cNvPicPr>
          <p:nvPr/>
        </p:nvPicPr>
        <p:blipFill rotWithShape="1">
          <a:blip r:embed="rId2"/>
          <a:srcRect l="77056" t="50396" r="4160" b="6873"/>
          <a:stretch/>
        </p:blipFill>
        <p:spPr>
          <a:xfrm>
            <a:off x="8859469" y="1620705"/>
            <a:ext cx="2435334" cy="3201291"/>
          </a:xfrm>
          <a:prstGeom prst="rect">
            <a:avLst/>
          </a:prstGeom>
        </p:spPr>
      </p:pic>
    </p:spTree>
    <p:extLst>
      <p:ext uri="{BB962C8B-B14F-4D97-AF65-F5344CB8AC3E}">
        <p14:creationId xmlns:p14="http://schemas.microsoft.com/office/powerpoint/2010/main" val="238369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9DF9BA-B389-E9B8-8FA2-877A55D6D917}"/>
              </a:ext>
            </a:extLst>
          </p:cNvPr>
          <p:cNvSpPr>
            <a:spLocks noGrp="1"/>
          </p:cNvSpPr>
          <p:nvPr>
            <p:ph type="sldNum" sz="quarter" idx="12"/>
          </p:nvPr>
        </p:nvSpPr>
        <p:spPr/>
        <p:txBody>
          <a:bodyPr/>
          <a:lstStyle/>
          <a:p>
            <a:fld id="{8019DC9C-D489-466F-971A-2B638B7550AD}" type="slidenum">
              <a:rPr lang="en-US" smtClean="0"/>
              <a:t>5</a:t>
            </a:fld>
            <a:endParaRPr lang="en-US" dirty="0"/>
          </a:p>
        </p:txBody>
      </p:sp>
      <p:sp>
        <p:nvSpPr>
          <p:cNvPr id="12" name="Rectangle 1">
            <a:extLst>
              <a:ext uri="{FF2B5EF4-FFF2-40B4-BE49-F238E27FC236}">
                <a16:creationId xmlns:a16="http://schemas.microsoft.com/office/drawing/2014/main" id="{4F4C9AE3-BCAA-E8BF-3C51-C91CCDACF336}"/>
              </a:ext>
            </a:extLst>
          </p:cNvPr>
          <p:cNvSpPr>
            <a:spLocks noChangeArrowheads="1"/>
          </p:cNvSpPr>
          <p:nvPr/>
        </p:nvSpPr>
        <p:spPr bwMode="auto">
          <a:xfrm>
            <a:off x="-2809769" y="-323165"/>
            <a:ext cx="175762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2">
            <a:extLst>
              <a:ext uri="{FF2B5EF4-FFF2-40B4-BE49-F238E27FC236}">
                <a16:creationId xmlns:a16="http://schemas.microsoft.com/office/drawing/2014/main" id="{F29FA0DE-2F62-6CE8-397D-6967256BEE7F}"/>
              </a:ext>
            </a:extLst>
          </p:cNvPr>
          <p:cNvSpPr>
            <a:spLocks noChangeArrowheads="1"/>
          </p:cNvSpPr>
          <p:nvPr/>
        </p:nvSpPr>
        <p:spPr bwMode="auto">
          <a:xfrm>
            <a:off x="-2809769" y="-323165"/>
            <a:ext cx="173881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1" name="Picture 20">
            <a:extLst>
              <a:ext uri="{FF2B5EF4-FFF2-40B4-BE49-F238E27FC236}">
                <a16:creationId xmlns:a16="http://schemas.microsoft.com/office/drawing/2014/main" id="{95CD11B1-B660-5B3E-B2C2-695CE034D691}"/>
              </a:ext>
            </a:extLst>
          </p:cNvPr>
          <p:cNvPicPr>
            <a:picLocks noChangeAspect="1"/>
          </p:cNvPicPr>
          <p:nvPr/>
        </p:nvPicPr>
        <p:blipFill>
          <a:blip r:embed="rId2"/>
          <a:stretch>
            <a:fillRect/>
          </a:stretch>
        </p:blipFill>
        <p:spPr>
          <a:xfrm>
            <a:off x="203298" y="898216"/>
            <a:ext cx="5363849" cy="5411955"/>
          </a:xfrm>
          <a:prstGeom prst="rect">
            <a:avLst/>
          </a:prstGeom>
        </p:spPr>
      </p:pic>
      <p:sp>
        <p:nvSpPr>
          <p:cNvPr id="23" name="Title 22">
            <a:extLst>
              <a:ext uri="{FF2B5EF4-FFF2-40B4-BE49-F238E27FC236}">
                <a16:creationId xmlns:a16="http://schemas.microsoft.com/office/drawing/2014/main" id="{3F2643C7-6071-E243-914A-8B0CB9393A85}"/>
              </a:ext>
            </a:extLst>
          </p:cNvPr>
          <p:cNvSpPr>
            <a:spLocks noGrp="1"/>
          </p:cNvSpPr>
          <p:nvPr>
            <p:ph type="title"/>
          </p:nvPr>
        </p:nvSpPr>
        <p:spPr>
          <a:xfrm>
            <a:off x="3121572" y="108911"/>
            <a:ext cx="6656942" cy="789305"/>
          </a:xfrm>
        </p:spPr>
        <p:txBody>
          <a:bodyPr>
            <a:normAutofit fontScale="90000"/>
          </a:bodyPr>
          <a:lstStyle/>
          <a:p>
            <a:r>
              <a:rPr lang="en-US" b="1" dirty="0"/>
              <a:t>Key points on HbA1c (and composites)</a:t>
            </a:r>
            <a:endParaRPr lang="en-US" dirty="0"/>
          </a:p>
        </p:txBody>
      </p:sp>
      <p:sp>
        <p:nvSpPr>
          <p:cNvPr id="27" name="TextBox 26">
            <a:extLst>
              <a:ext uri="{FF2B5EF4-FFF2-40B4-BE49-F238E27FC236}">
                <a16:creationId xmlns:a16="http://schemas.microsoft.com/office/drawing/2014/main" id="{82E3901E-80AA-43D1-DC79-0A00E31109D8}"/>
              </a:ext>
            </a:extLst>
          </p:cNvPr>
          <p:cNvSpPr txBox="1"/>
          <p:nvPr/>
        </p:nvSpPr>
        <p:spPr>
          <a:xfrm>
            <a:off x="5567147" y="1288232"/>
            <a:ext cx="6656942" cy="4909036"/>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A446E"/>
                </a:solidFill>
                <a:effectLst/>
                <a:uLnTx/>
                <a:uFillTx/>
                <a:latin typeface="Calibri" panose="020F0502020204030204"/>
                <a:ea typeface="+mn-ea"/>
                <a:cs typeface="+mn-cs"/>
              </a:rPr>
              <a:t>HbA1c falls by 1% in first 3 months, then rises -”J-shape”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A446E"/>
                </a:solidFill>
                <a:effectLst/>
                <a:uLnTx/>
                <a:uFillTx/>
                <a:latin typeface="Calibri" panose="020F0502020204030204"/>
                <a:ea typeface="+mn-ea"/>
                <a:cs typeface="+mn-cs"/>
              </a:rPr>
              <a:t>Differences in HbA1c in intervention group are significant from 3 months and persist to 2 years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A446E"/>
                </a:solidFill>
                <a:effectLst/>
                <a:uLnTx/>
                <a:uFillTx/>
                <a:latin typeface="Calibri" panose="020F0502020204030204"/>
                <a:ea typeface="+mn-ea"/>
                <a:cs typeface="+mn-cs"/>
              </a:rPr>
              <a:t>Differences in HbA1c are apparent even when HbA1c is low/improving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A446E"/>
                </a:solidFill>
                <a:effectLst/>
                <a:uLnTx/>
                <a:uFillTx/>
                <a:latin typeface="Calibri" panose="020F0502020204030204"/>
                <a:ea typeface="+mn-ea"/>
                <a:cs typeface="+mn-cs"/>
              </a:rPr>
              <a:t>No particular advantage with composites except Beta-2 score does not require MMTTs.</a:t>
            </a:r>
          </a:p>
        </p:txBody>
      </p:sp>
    </p:spTree>
    <p:extLst>
      <p:ext uri="{BB962C8B-B14F-4D97-AF65-F5344CB8AC3E}">
        <p14:creationId xmlns:p14="http://schemas.microsoft.com/office/powerpoint/2010/main" val="329710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9DF9BA-B389-E9B8-8FA2-877A55D6D917}"/>
              </a:ext>
            </a:extLst>
          </p:cNvPr>
          <p:cNvSpPr>
            <a:spLocks noGrp="1"/>
          </p:cNvSpPr>
          <p:nvPr>
            <p:ph type="sldNum" sz="quarter" idx="12"/>
          </p:nvPr>
        </p:nvSpPr>
        <p:spPr/>
        <p:txBody>
          <a:bodyPr/>
          <a:lstStyle/>
          <a:p>
            <a:fld id="{8019DC9C-D489-466F-971A-2B638B7550AD}" type="slidenum">
              <a:rPr lang="en-US" smtClean="0"/>
              <a:t>6</a:t>
            </a:fld>
            <a:endParaRPr lang="en-US" dirty="0"/>
          </a:p>
        </p:txBody>
      </p:sp>
      <p:sp>
        <p:nvSpPr>
          <p:cNvPr id="12" name="Rectangle 1">
            <a:extLst>
              <a:ext uri="{FF2B5EF4-FFF2-40B4-BE49-F238E27FC236}">
                <a16:creationId xmlns:a16="http://schemas.microsoft.com/office/drawing/2014/main" id="{4F4C9AE3-BCAA-E8BF-3C51-C91CCDACF336}"/>
              </a:ext>
            </a:extLst>
          </p:cNvPr>
          <p:cNvSpPr>
            <a:spLocks noChangeArrowheads="1"/>
          </p:cNvSpPr>
          <p:nvPr/>
        </p:nvSpPr>
        <p:spPr bwMode="auto">
          <a:xfrm>
            <a:off x="-2809769" y="-323165"/>
            <a:ext cx="175762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2">
            <a:extLst>
              <a:ext uri="{FF2B5EF4-FFF2-40B4-BE49-F238E27FC236}">
                <a16:creationId xmlns:a16="http://schemas.microsoft.com/office/drawing/2014/main" id="{F29FA0DE-2F62-6CE8-397D-6967256BEE7F}"/>
              </a:ext>
            </a:extLst>
          </p:cNvPr>
          <p:cNvSpPr>
            <a:spLocks noChangeArrowheads="1"/>
          </p:cNvSpPr>
          <p:nvPr/>
        </p:nvSpPr>
        <p:spPr bwMode="auto">
          <a:xfrm>
            <a:off x="-2809769" y="-323165"/>
            <a:ext cx="173881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1" name="Picture 20">
            <a:extLst>
              <a:ext uri="{FF2B5EF4-FFF2-40B4-BE49-F238E27FC236}">
                <a16:creationId xmlns:a16="http://schemas.microsoft.com/office/drawing/2014/main" id="{2C78B8FD-2820-2934-43EB-F20C8D97D7AA}"/>
              </a:ext>
            </a:extLst>
          </p:cNvPr>
          <p:cNvPicPr>
            <a:picLocks noChangeAspect="1"/>
          </p:cNvPicPr>
          <p:nvPr/>
        </p:nvPicPr>
        <p:blipFill>
          <a:blip r:embed="rId2"/>
          <a:stretch>
            <a:fillRect/>
          </a:stretch>
        </p:blipFill>
        <p:spPr>
          <a:xfrm>
            <a:off x="0" y="1405172"/>
            <a:ext cx="7188987" cy="4826745"/>
          </a:xfrm>
          <a:prstGeom prst="rect">
            <a:avLst/>
          </a:prstGeom>
        </p:spPr>
      </p:pic>
      <p:sp>
        <p:nvSpPr>
          <p:cNvPr id="25" name="TextBox 24">
            <a:extLst>
              <a:ext uri="{FF2B5EF4-FFF2-40B4-BE49-F238E27FC236}">
                <a16:creationId xmlns:a16="http://schemas.microsoft.com/office/drawing/2014/main" id="{D37B83A6-04A4-651F-8F5B-355DC0796993}"/>
              </a:ext>
            </a:extLst>
          </p:cNvPr>
          <p:cNvSpPr txBox="1"/>
          <p:nvPr/>
        </p:nvSpPr>
        <p:spPr>
          <a:xfrm>
            <a:off x="7198605" y="1444151"/>
            <a:ext cx="4993395" cy="4524315"/>
          </a:xfrm>
          <a:prstGeom prst="rect">
            <a:avLst/>
          </a:prstGeom>
          <a:noFill/>
        </p:spPr>
        <p:txBody>
          <a:bodyPr wrap="square">
            <a:spAutoFit/>
          </a:bodyPr>
          <a:lstStyle/>
          <a:p>
            <a:r>
              <a:rPr lang="en-US" sz="2400" dirty="0"/>
              <a:t>PROSPECTIVE: At 6 months a 24.8% difference in C-peptide preservation between active and controls within positive studies was associated with a 0.55% difference in HbA1c.</a:t>
            </a:r>
          </a:p>
          <a:p>
            <a:endParaRPr lang="en-US" sz="2400" dirty="0"/>
          </a:p>
          <a:p>
            <a:endParaRPr lang="en-US" sz="2400" dirty="0"/>
          </a:p>
          <a:p>
            <a:r>
              <a:rPr lang="en-US" sz="2400" dirty="0"/>
              <a:t>CROSS-SECTIONAL: At 1 year a 27%difference in preservation of C-peptide from baseline to 1 year is associated with a 0.64% (p=3.1e-9) improvement in HbA1c. </a:t>
            </a:r>
          </a:p>
        </p:txBody>
      </p:sp>
      <p:sp>
        <p:nvSpPr>
          <p:cNvPr id="28" name="Title 22">
            <a:extLst>
              <a:ext uri="{FF2B5EF4-FFF2-40B4-BE49-F238E27FC236}">
                <a16:creationId xmlns:a16="http://schemas.microsoft.com/office/drawing/2014/main" id="{918C99A8-9A2F-52BE-D9B9-3C5B97A04658}"/>
              </a:ext>
            </a:extLst>
          </p:cNvPr>
          <p:cNvSpPr>
            <a:spLocks noGrp="1"/>
          </p:cNvSpPr>
          <p:nvPr>
            <p:ph type="title"/>
          </p:nvPr>
        </p:nvSpPr>
        <p:spPr>
          <a:xfrm>
            <a:off x="3121572" y="108911"/>
            <a:ext cx="6656942" cy="789305"/>
          </a:xfrm>
        </p:spPr>
        <p:txBody>
          <a:bodyPr>
            <a:normAutofit/>
          </a:bodyPr>
          <a:lstStyle/>
          <a:p>
            <a:pPr algn="ctr"/>
            <a:r>
              <a:rPr lang="en-US" b="1" dirty="0"/>
              <a:t>Key points on Proportionality</a:t>
            </a:r>
            <a:endParaRPr lang="en-US" dirty="0"/>
          </a:p>
        </p:txBody>
      </p:sp>
    </p:spTree>
    <p:extLst>
      <p:ext uri="{BB962C8B-B14F-4D97-AF65-F5344CB8AC3E}">
        <p14:creationId xmlns:p14="http://schemas.microsoft.com/office/powerpoint/2010/main" val="272007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9DF9BA-B389-E9B8-8FA2-877A55D6D917}"/>
              </a:ext>
            </a:extLst>
          </p:cNvPr>
          <p:cNvSpPr>
            <a:spLocks noGrp="1"/>
          </p:cNvSpPr>
          <p:nvPr>
            <p:ph type="sldNum" sz="quarter" idx="12"/>
          </p:nvPr>
        </p:nvSpPr>
        <p:spPr/>
        <p:txBody>
          <a:bodyPr/>
          <a:lstStyle/>
          <a:p>
            <a:fld id="{8019DC9C-D489-466F-971A-2B638B7550AD}" type="slidenum">
              <a:rPr lang="en-US" smtClean="0"/>
              <a:t>7</a:t>
            </a:fld>
            <a:endParaRPr lang="en-US" dirty="0"/>
          </a:p>
        </p:txBody>
      </p:sp>
      <p:sp>
        <p:nvSpPr>
          <p:cNvPr id="12" name="Rectangle 1">
            <a:extLst>
              <a:ext uri="{FF2B5EF4-FFF2-40B4-BE49-F238E27FC236}">
                <a16:creationId xmlns:a16="http://schemas.microsoft.com/office/drawing/2014/main" id="{4F4C9AE3-BCAA-E8BF-3C51-C91CCDACF336}"/>
              </a:ext>
            </a:extLst>
          </p:cNvPr>
          <p:cNvSpPr>
            <a:spLocks noChangeArrowheads="1"/>
          </p:cNvSpPr>
          <p:nvPr/>
        </p:nvSpPr>
        <p:spPr bwMode="auto">
          <a:xfrm>
            <a:off x="-2809769" y="-323165"/>
            <a:ext cx="175762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2">
            <a:extLst>
              <a:ext uri="{FF2B5EF4-FFF2-40B4-BE49-F238E27FC236}">
                <a16:creationId xmlns:a16="http://schemas.microsoft.com/office/drawing/2014/main" id="{F29FA0DE-2F62-6CE8-397D-6967256BEE7F}"/>
              </a:ext>
            </a:extLst>
          </p:cNvPr>
          <p:cNvSpPr>
            <a:spLocks noChangeArrowheads="1"/>
          </p:cNvSpPr>
          <p:nvPr/>
        </p:nvSpPr>
        <p:spPr bwMode="auto">
          <a:xfrm>
            <a:off x="-2809769" y="-323165"/>
            <a:ext cx="173881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F3843840-F21F-B0DC-714C-FE814F4BAED2}"/>
              </a:ext>
            </a:extLst>
          </p:cNvPr>
          <p:cNvGrpSpPr/>
          <p:nvPr/>
        </p:nvGrpSpPr>
        <p:grpSpPr>
          <a:xfrm>
            <a:off x="8778928" y="1098373"/>
            <a:ext cx="2926080" cy="2986199"/>
            <a:chOff x="8921977" y="1466725"/>
            <a:chExt cx="2926080" cy="2341646"/>
          </a:xfrm>
        </p:grpSpPr>
        <p:sp>
          <p:nvSpPr>
            <p:cNvPr id="8" name="TextBox 7">
              <a:extLst>
                <a:ext uri="{FF2B5EF4-FFF2-40B4-BE49-F238E27FC236}">
                  <a16:creationId xmlns:a16="http://schemas.microsoft.com/office/drawing/2014/main" id="{25131D53-381E-4256-2C02-A49EF0BDFAA1}"/>
                </a:ext>
              </a:extLst>
            </p:cNvPr>
            <p:cNvSpPr txBox="1"/>
            <p:nvPr/>
          </p:nvSpPr>
          <p:spPr>
            <a:xfrm>
              <a:off x="8921977" y="1466725"/>
              <a:ext cx="2926080" cy="461665"/>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all" spc="0" normalizeH="0" baseline="0" noProof="1">
                  <a:ln>
                    <a:noFill/>
                  </a:ln>
                  <a:solidFill>
                    <a:srgbClr val="70AD47">
                      <a:lumMod val="75000"/>
                    </a:srgbClr>
                  </a:solidFill>
                  <a:effectLst/>
                  <a:uLnTx/>
                  <a:uFillTx/>
                  <a:latin typeface="Calibri" panose="020F0502020204030204"/>
                  <a:ea typeface="+mn-ea"/>
                  <a:cs typeface="+mn-cs"/>
                </a:rPr>
                <a:t>Data</a:t>
              </a:r>
            </a:p>
          </p:txBody>
        </p:sp>
        <p:sp>
          <p:nvSpPr>
            <p:cNvPr id="9" name="TextBox 8">
              <a:extLst>
                <a:ext uri="{FF2B5EF4-FFF2-40B4-BE49-F238E27FC236}">
                  <a16:creationId xmlns:a16="http://schemas.microsoft.com/office/drawing/2014/main" id="{89C80737-D952-9E9F-AF21-4CD015306766}"/>
                </a:ext>
              </a:extLst>
            </p:cNvPr>
            <p:cNvSpPr txBox="1"/>
            <p:nvPr/>
          </p:nvSpPr>
          <p:spPr>
            <a:xfrm>
              <a:off x="8921977" y="1925881"/>
              <a:ext cx="2926080" cy="1882490"/>
            </a:xfrm>
            <a:prstGeom prst="rect">
              <a:avLst/>
            </a:prstGeom>
            <a:noFill/>
          </p:spPr>
          <p:txBody>
            <a:bodyPr wrap="square" lIns="0" rIns="0" rtlCol="0" anchor="t">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1">
                  <a:ln>
                    <a:noFill/>
                  </a:ln>
                  <a:solidFill>
                    <a:prstClr val="black"/>
                  </a:solidFill>
                  <a:effectLst/>
                  <a:uLnTx/>
                  <a:uFillTx/>
                  <a:latin typeface="Calibri" panose="020F0502020204030204"/>
                  <a:ea typeface="+mn-ea"/>
                  <a:cs typeface="+mn-cs"/>
                </a:rPr>
                <a:t>Prevention: 10 datasets</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1">
                  <a:ln>
                    <a:noFill/>
                  </a:ln>
                  <a:solidFill>
                    <a:prstClr val="black"/>
                  </a:solidFill>
                  <a:effectLst/>
                  <a:uLnTx/>
                  <a:uFillTx/>
                  <a:latin typeface="Calibri" panose="020F0502020204030204"/>
                  <a:ea typeface="+mn-ea"/>
                  <a:cs typeface="+mn-cs"/>
                </a:rPr>
                <a:t>n = 280,974 individuals; </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1">
                  <a:ln>
                    <a:noFill/>
                  </a:ln>
                  <a:solidFill>
                    <a:prstClr val="black"/>
                  </a:solidFill>
                  <a:effectLst/>
                  <a:uLnTx/>
                  <a:uFillTx/>
                  <a:latin typeface="Calibri" panose="020F0502020204030204"/>
                  <a:ea typeface="+mn-ea"/>
                  <a:cs typeface="+mn-cs"/>
                </a:rPr>
                <a:t>4,324 subjects with ≥2 IAA</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1">
                  <a:ln>
                    <a:noFill/>
                  </a:ln>
                  <a:solidFill>
                    <a:prstClr val="black"/>
                  </a:solidFill>
                  <a:effectLst/>
                  <a:uLnTx/>
                  <a:uFillTx/>
                  <a:latin typeface="Calibri" panose="020F0502020204030204"/>
                  <a:ea typeface="+mn-ea"/>
                  <a:cs typeface="+mn-cs"/>
                </a:rPr>
                <a:t>New Onset: 25 datasets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1">
                  <a:ln>
                    <a:noFill/>
                  </a:ln>
                  <a:solidFill>
                    <a:prstClr val="black"/>
                  </a:solidFill>
                  <a:effectLst/>
                  <a:uLnTx/>
                  <a:uFillTx/>
                  <a:latin typeface="Calibri" panose="020F0502020204030204"/>
                  <a:ea typeface="+mn-ea"/>
                  <a:cs typeface="+mn-cs"/>
                </a:rPr>
                <a:t>(2 obs. studies and 23 clinical trials)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1">
                  <a:ln>
                    <a:noFill/>
                  </a:ln>
                  <a:solidFill>
                    <a:prstClr val="black"/>
                  </a:solidFill>
                  <a:effectLst/>
                  <a:uLnTx/>
                  <a:uFillTx/>
                  <a:latin typeface="Calibri" panose="020F0502020204030204"/>
                  <a:ea typeface="+mn-ea"/>
                  <a:cs typeface="+mn-cs"/>
                </a:rPr>
                <a:t>n = 10,364 patients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1">
                <a:ln>
                  <a:noFill/>
                </a:ln>
                <a:solidFill>
                  <a:prstClr val="black"/>
                </a:solidFill>
                <a:effectLst/>
                <a:uLnTx/>
                <a:uFillTx/>
                <a:latin typeface="Calibri" panose="020F0502020204030204"/>
                <a:ea typeface="+mn-ea"/>
                <a:cs typeface="+mn-cs"/>
              </a:endParaRPr>
            </a:p>
            <a:p>
              <a:pPr algn="ctr"/>
              <a:r>
                <a:rPr lang="en-US" sz="1500" b="1" noProof="1">
                  <a:solidFill>
                    <a:schemeClr val="accent6">
                      <a:lumMod val="75000"/>
                    </a:schemeClr>
                  </a:solidFill>
                  <a:latin typeface="Calibri" panose="020F0502020204030204"/>
                </a:rPr>
                <a:t>MUCH OF THIS DATA IS FROM THE NIDDK REPOSITORY</a:t>
              </a:r>
              <a:endParaRPr kumimoji="0" lang="en-US" sz="1500" b="1" i="0" u="none" strike="noStrike" kern="1200" cap="none" spc="0" normalizeH="0" baseline="0" noProof="1">
                <a:ln>
                  <a:noFill/>
                </a:ln>
                <a:solidFill>
                  <a:schemeClr val="accent6">
                    <a:lumMod val="75000"/>
                  </a:schemeClr>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C9884B45-6F28-D3EC-3A53-7C3F89FCB231}"/>
              </a:ext>
            </a:extLst>
          </p:cNvPr>
          <p:cNvGrpSpPr/>
          <p:nvPr/>
        </p:nvGrpSpPr>
        <p:grpSpPr>
          <a:xfrm>
            <a:off x="335368" y="1098373"/>
            <a:ext cx="2926080" cy="2351833"/>
            <a:chOff x="8921977" y="1492671"/>
            <a:chExt cx="2926080" cy="2219657"/>
          </a:xfrm>
        </p:grpSpPr>
        <p:sp>
          <p:nvSpPr>
            <p:cNvPr id="11" name="TextBox 10">
              <a:extLst>
                <a:ext uri="{FF2B5EF4-FFF2-40B4-BE49-F238E27FC236}">
                  <a16:creationId xmlns:a16="http://schemas.microsoft.com/office/drawing/2014/main" id="{00B7A553-61D0-5697-A702-47D930D2B268}"/>
                </a:ext>
              </a:extLst>
            </p:cNvPr>
            <p:cNvSpPr txBox="1"/>
            <p:nvPr/>
          </p:nvSpPr>
          <p:spPr>
            <a:xfrm>
              <a:off x="8921977" y="1492671"/>
              <a:ext cx="2926080" cy="435719"/>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all" spc="0" normalizeH="0" baseline="0" noProof="1">
                  <a:ln>
                    <a:noFill/>
                  </a:ln>
                  <a:solidFill>
                    <a:srgbClr val="1A73BA"/>
                  </a:solidFill>
                  <a:effectLst/>
                  <a:uLnTx/>
                  <a:uFillTx/>
                  <a:latin typeface="Calibri" panose="020F0502020204030204"/>
                  <a:ea typeface="+mn-ea"/>
                  <a:cs typeface="+mn-cs"/>
                </a:rPr>
                <a:t>collaboration</a:t>
              </a:r>
            </a:p>
          </p:txBody>
        </p:sp>
        <p:sp>
          <p:nvSpPr>
            <p:cNvPr id="13" name="TextBox 12">
              <a:extLst>
                <a:ext uri="{FF2B5EF4-FFF2-40B4-BE49-F238E27FC236}">
                  <a16:creationId xmlns:a16="http://schemas.microsoft.com/office/drawing/2014/main" id="{D4EE5F02-2FB3-F137-4A86-50DF9FD05967}"/>
                </a:ext>
              </a:extLst>
            </p:cNvPr>
            <p:cNvSpPr txBox="1"/>
            <p:nvPr/>
          </p:nvSpPr>
          <p:spPr>
            <a:xfrm>
              <a:off x="8921977" y="1925881"/>
              <a:ext cx="2926080" cy="1786447"/>
            </a:xfrm>
            <a:prstGeom prst="rect">
              <a:avLst/>
            </a:prstGeom>
            <a:noFill/>
          </p:spPr>
          <p:txBody>
            <a:bodyPr wrap="square" lIns="0" rIns="0" rtlCol="0" anchor="t">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1">
                  <a:ln>
                    <a:noFill/>
                  </a:ln>
                  <a:solidFill>
                    <a:prstClr val="black"/>
                  </a:solidFill>
                  <a:effectLst/>
                  <a:uLnTx/>
                  <a:uFillTx/>
                  <a:latin typeface="Calibri" panose="020F0502020204030204"/>
                  <a:ea typeface="+mn-ea"/>
                  <a:cs typeface="+mn-cs"/>
                </a:rPr>
                <a:t>Launch of multi-stakeholder public-private partnership in T1D (2017)</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1">
                <a:ln>
                  <a:noFill/>
                </a:ln>
                <a:solidFill>
                  <a:prstClr val="black"/>
                </a:solidFill>
                <a:effectLst/>
                <a:uLnTx/>
                <a:uFillTx/>
                <a:latin typeface="Calibri" panose="020F0502020204030204"/>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Clinical Trial Design in New-Onset T1D Workshop discussing the use of C-peptide as a reasonably likely surrogate endpoint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BF088A3F-6331-DF6E-CA55-CBDD567C1ED6}"/>
              </a:ext>
            </a:extLst>
          </p:cNvPr>
          <p:cNvGrpSpPr/>
          <p:nvPr/>
        </p:nvGrpSpPr>
        <p:grpSpPr>
          <a:xfrm>
            <a:off x="8823492" y="4372350"/>
            <a:ext cx="2926080" cy="1244929"/>
            <a:chOff x="8921977" y="1188342"/>
            <a:chExt cx="2926080" cy="1995616"/>
          </a:xfrm>
        </p:grpSpPr>
        <p:sp>
          <p:nvSpPr>
            <p:cNvPr id="17" name="TextBox 16">
              <a:extLst>
                <a:ext uri="{FF2B5EF4-FFF2-40B4-BE49-F238E27FC236}">
                  <a16:creationId xmlns:a16="http://schemas.microsoft.com/office/drawing/2014/main" id="{4A02EF91-9E41-04CB-53D9-3A8E8C301388}"/>
                </a:ext>
              </a:extLst>
            </p:cNvPr>
            <p:cNvSpPr txBox="1"/>
            <p:nvPr/>
          </p:nvSpPr>
          <p:spPr>
            <a:xfrm>
              <a:off x="8921977" y="1188342"/>
              <a:ext cx="2926080" cy="740047"/>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all" spc="0" normalizeH="0" baseline="0" noProof="1">
                  <a:ln>
                    <a:noFill/>
                  </a:ln>
                  <a:solidFill>
                    <a:srgbClr val="FFC000">
                      <a:lumMod val="75000"/>
                    </a:srgbClr>
                  </a:solidFill>
                  <a:effectLst/>
                  <a:uLnTx/>
                  <a:uFillTx/>
                  <a:latin typeface="Calibri" panose="020F0502020204030204"/>
                  <a:ea typeface="+mn-ea"/>
                  <a:cs typeface="+mn-cs"/>
                </a:rPr>
                <a:t>modeling</a:t>
              </a:r>
            </a:p>
          </p:txBody>
        </p:sp>
        <p:sp>
          <p:nvSpPr>
            <p:cNvPr id="18" name="TextBox 17">
              <a:extLst>
                <a:ext uri="{FF2B5EF4-FFF2-40B4-BE49-F238E27FC236}">
                  <a16:creationId xmlns:a16="http://schemas.microsoft.com/office/drawing/2014/main" id="{B52B885E-0217-D05F-D990-62D98FDC9570}"/>
                </a:ext>
              </a:extLst>
            </p:cNvPr>
            <p:cNvSpPr txBox="1"/>
            <p:nvPr/>
          </p:nvSpPr>
          <p:spPr>
            <a:xfrm>
              <a:off x="8921977" y="1925880"/>
              <a:ext cx="2926080" cy="1258078"/>
            </a:xfrm>
            <a:prstGeom prst="rect">
              <a:avLst/>
            </a:prstGeom>
            <a:noFill/>
          </p:spPr>
          <p:txBody>
            <a:bodyPr wrap="square" lIns="0" rIns="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1">
                  <a:ln>
                    <a:noFill/>
                  </a:ln>
                  <a:solidFill>
                    <a:prstClr val="black"/>
                  </a:solidFill>
                  <a:effectLst/>
                  <a:uLnTx/>
                  <a:uFillTx/>
                  <a:latin typeface="Calibri" panose="020F0502020204030204"/>
                  <a:ea typeface="+mn-ea"/>
                  <a:cs typeface="+mn-cs"/>
                </a:rPr>
                <a:t>Launched publicly available Prevention Clinical Trial Enrichment tool (June 2022</a:t>
              </a:r>
              <a:r>
                <a:rPr kumimoji="0" lang="en-US" sz="1500" b="0" i="0" u="none" strike="noStrike" kern="1200" cap="none" spc="0" normalizeH="0" baseline="0" noProof="1">
                  <a:ln>
                    <a:noFill/>
                  </a:ln>
                  <a:solidFill>
                    <a:srgbClr val="4472C4">
                      <a:lumMod val="75000"/>
                    </a:srgbClr>
                  </a:solidFill>
                  <a:effectLst/>
                  <a:uLnTx/>
                  <a:uFillTx/>
                  <a:latin typeface="Calibri" panose="020F0502020204030204"/>
                  <a:ea typeface="+mn-ea"/>
                  <a:cs typeface="+mn-cs"/>
                </a:rPr>
                <a:t>)</a:t>
              </a:r>
            </a:p>
          </p:txBody>
        </p:sp>
      </p:grpSp>
      <p:grpSp>
        <p:nvGrpSpPr>
          <p:cNvPr id="19" name="Group 18">
            <a:extLst>
              <a:ext uri="{FF2B5EF4-FFF2-40B4-BE49-F238E27FC236}">
                <a16:creationId xmlns:a16="http://schemas.microsoft.com/office/drawing/2014/main" id="{B86233C2-8899-6175-0B13-DB6B19AE9C5F}"/>
              </a:ext>
            </a:extLst>
          </p:cNvPr>
          <p:cNvGrpSpPr/>
          <p:nvPr/>
        </p:nvGrpSpPr>
        <p:grpSpPr>
          <a:xfrm>
            <a:off x="3539136" y="1098373"/>
            <a:ext cx="4758882" cy="5092330"/>
            <a:chOff x="3539135" y="718662"/>
            <a:chExt cx="5113729" cy="5472041"/>
          </a:xfrm>
        </p:grpSpPr>
        <p:sp>
          <p:nvSpPr>
            <p:cNvPr id="20" name="Shape">
              <a:extLst>
                <a:ext uri="{FF2B5EF4-FFF2-40B4-BE49-F238E27FC236}">
                  <a16:creationId xmlns:a16="http://schemas.microsoft.com/office/drawing/2014/main" id="{2A7C5990-90FA-3FBD-2FD0-166EDA3252C9}"/>
                </a:ext>
              </a:extLst>
            </p:cNvPr>
            <p:cNvSpPr/>
            <p:nvPr/>
          </p:nvSpPr>
          <p:spPr>
            <a:xfrm>
              <a:off x="3539135" y="1640054"/>
              <a:ext cx="2554303" cy="10203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314" y="21600"/>
                  </a:lnTo>
                  <a:cubicBezTo>
                    <a:pt x="1933" y="21600"/>
                    <a:pt x="0" y="16760"/>
                    <a:pt x="0" y="10800"/>
                  </a:cubicBezTo>
                  <a:lnTo>
                    <a:pt x="0" y="10800"/>
                  </a:lnTo>
                  <a:cubicBezTo>
                    <a:pt x="0" y="4840"/>
                    <a:pt x="1933" y="0"/>
                    <a:pt x="4314" y="0"/>
                  </a:cubicBezTo>
                  <a:lnTo>
                    <a:pt x="21600" y="0"/>
                  </a:lnTo>
                  <a:lnTo>
                    <a:pt x="21600" y="21600"/>
                  </a:lnTo>
                  <a:close/>
                </a:path>
              </a:pathLst>
            </a:custGeom>
            <a:solidFill>
              <a:srgbClr val="1A73BA"/>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Shape">
              <a:extLst>
                <a:ext uri="{FF2B5EF4-FFF2-40B4-BE49-F238E27FC236}">
                  <a16:creationId xmlns:a16="http://schemas.microsoft.com/office/drawing/2014/main" id="{41F958B2-F8D7-C764-8C4A-85449DA84596}"/>
                </a:ext>
              </a:extLst>
            </p:cNvPr>
            <p:cNvSpPr/>
            <p:nvPr/>
          </p:nvSpPr>
          <p:spPr>
            <a:xfrm>
              <a:off x="3539135" y="3962626"/>
              <a:ext cx="2554303" cy="10203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314" y="21600"/>
                  </a:lnTo>
                  <a:cubicBezTo>
                    <a:pt x="1933" y="21600"/>
                    <a:pt x="0" y="16760"/>
                    <a:pt x="0" y="10800"/>
                  </a:cubicBezTo>
                  <a:lnTo>
                    <a:pt x="0" y="10800"/>
                  </a:lnTo>
                  <a:cubicBezTo>
                    <a:pt x="0" y="4840"/>
                    <a:pt x="1933" y="0"/>
                    <a:pt x="4314" y="0"/>
                  </a:cubicBezTo>
                  <a:lnTo>
                    <a:pt x="21600" y="0"/>
                  </a:lnTo>
                  <a:lnTo>
                    <a:pt x="21600" y="21600"/>
                  </a:lnTo>
                  <a:close/>
                </a:path>
              </a:pathLst>
            </a:custGeom>
            <a:solidFill>
              <a:schemeClr val="accent3"/>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Shape">
              <a:extLst>
                <a:ext uri="{FF2B5EF4-FFF2-40B4-BE49-F238E27FC236}">
                  <a16:creationId xmlns:a16="http://schemas.microsoft.com/office/drawing/2014/main" id="{B67BC0FE-B439-BCF5-4C02-2328EDCE1723}"/>
                </a:ext>
              </a:extLst>
            </p:cNvPr>
            <p:cNvSpPr/>
            <p:nvPr/>
          </p:nvSpPr>
          <p:spPr>
            <a:xfrm>
              <a:off x="6098554" y="1640054"/>
              <a:ext cx="2554310" cy="1022060"/>
            </a:xfrm>
            <a:custGeom>
              <a:avLst/>
              <a:gdLst/>
              <a:ahLst/>
              <a:cxnLst>
                <a:cxn ang="0">
                  <a:pos x="wd2" y="hd2"/>
                </a:cxn>
                <a:cxn ang="5400000">
                  <a:pos x="wd2" y="hd2"/>
                </a:cxn>
                <a:cxn ang="10800000">
                  <a:pos x="wd2" y="hd2"/>
                </a:cxn>
                <a:cxn ang="16200000">
                  <a:pos x="wd2" y="hd2"/>
                </a:cxn>
              </a:cxnLst>
              <a:rect l="0" t="0" r="r" b="b"/>
              <a:pathLst>
                <a:path w="21586" h="21600" extrusionOk="0">
                  <a:moveTo>
                    <a:pt x="17274" y="21600"/>
                  </a:moveTo>
                  <a:lnTo>
                    <a:pt x="0" y="21600"/>
                  </a:lnTo>
                  <a:lnTo>
                    <a:pt x="0" y="0"/>
                  </a:lnTo>
                  <a:lnTo>
                    <a:pt x="17274" y="0"/>
                  </a:lnTo>
                  <a:cubicBezTo>
                    <a:pt x="19653" y="0"/>
                    <a:pt x="21586" y="4832"/>
                    <a:pt x="21586" y="10782"/>
                  </a:cubicBezTo>
                  <a:lnTo>
                    <a:pt x="21586" y="10782"/>
                  </a:lnTo>
                  <a:cubicBezTo>
                    <a:pt x="21600" y="16768"/>
                    <a:pt x="19668" y="21600"/>
                    <a:pt x="17274" y="21600"/>
                  </a:cubicBezTo>
                  <a:close/>
                </a:path>
              </a:pathLst>
            </a:custGeom>
            <a:solidFill>
              <a:schemeClr val="accent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Shape">
              <a:extLst>
                <a:ext uri="{FF2B5EF4-FFF2-40B4-BE49-F238E27FC236}">
                  <a16:creationId xmlns:a16="http://schemas.microsoft.com/office/drawing/2014/main" id="{213D7170-1BD5-62C7-E685-C6A732AE110B}"/>
                </a:ext>
              </a:extLst>
            </p:cNvPr>
            <p:cNvSpPr/>
            <p:nvPr/>
          </p:nvSpPr>
          <p:spPr>
            <a:xfrm>
              <a:off x="6098554" y="3963299"/>
              <a:ext cx="2554310" cy="1022060"/>
            </a:xfrm>
            <a:custGeom>
              <a:avLst/>
              <a:gdLst/>
              <a:ahLst/>
              <a:cxnLst>
                <a:cxn ang="0">
                  <a:pos x="wd2" y="hd2"/>
                </a:cxn>
                <a:cxn ang="5400000">
                  <a:pos x="wd2" y="hd2"/>
                </a:cxn>
                <a:cxn ang="10800000">
                  <a:pos x="wd2" y="hd2"/>
                </a:cxn>
                <a:cxn ang="16200000">
                  <a:pos x="wd2" y="hd2"/>
                </a:cxn>
              </a:cxnLst>
              <a:rect l="0" t="0" r="r" b="b"/>
              <a:pathLst>
                <a:path w="21586" h="21600" extrusionOk="0">
                  <a:moveTo>
                    <a:pt x="17274" y="21600"/>
                  </a:moveTo>
                  <a:lnTo>
                    <a:pt x="0" y="21600"/>
                  </a:lnTo>
                  <a:lnTo>
                    <a:pt x="0" y="0"/>
                  </a:lnTo>
                  <a:lnTo>
                    <a:pt x="17274" y="0"/>
                  </a:lnTo>
                  <a:cubicBezTo>
                    <a:pt x="19653" y="0"/>
                    <a:pt x="21586" y="4832"/>
                    <a:pt x="21586" y="10782"/>
                  </a:cubicBezTo>
                  <a:lnTo>
                    <a:pt x="21586" y="10782"/>
                  </a:lnTo>
                  <a:cubicBezTo>
                    <a:pt x="21600" y="16768"/>
                    <a:pt x="19668" y="21600"/>
                    <a:pt x="17274" y="21600"/>
                  </a:cubicBezTo>
                  <a:close/>
                </a:path>
              </a:pathLst>
            </a:custGeom>
            <a:solidFill>
              <a:srgbClr val="FFC62F"/>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6188AEDD-8CA0-2784-1A6F-0A0783BFA655}"/>
                </a:ext>
              </a:extLst>
            </p:cNvPr>
            <p:cNvSpPr/>
            <p:nvPr/>
          </p:nvSpPr>
          <p:spPr>
            <a:xfrm>
              <a:off x="4338726" y="1640054"/>
              <a:ext cx="1754712" cy="1020352"/>
            </a:xfrm>
            <a:custGeom>
              <a:avLst/>
              <a:gdLst>
                <a:gd name="connsiteX0" fmla="*/ 916504 w 1754712"/>
                <a:gd name="connsiteY0" fmla="*/ 0 h 1020352"/>
                <a:gd name="connsiteX1" fmla="*/ 1754712 w 1754712"/>
                <a:gd name="connsiteY1" fmla="*/ 0 h 1020352"/>
                <a:gd name="connsiteX2" fmla="*/ 1754712 w 1754712"/>
                <a:gd name="connsiteY2" fmla="*/ 1020352 h 1020352"/>
                <a:gd name="connsiteX3" fmla="*/ 0 w 1754712"/>
                <a:gd name="connsiteY3" fmla="*/ 1020352 h 1020352"/>
                <a:gd name="connsiteX4" fmla="*/ 27080 w 1754712"/>
                <a:gd name="connsiteY4" fmla="*/ 946363 h 1020352"/>
                <a:gd name="connsiteX5" fmla="*/ 862223 w 1754712"/>
                <a:gd name="connsiteY5" fmla="*/ 26148 h 1020352"/>
                <a:gd name="connsiteX6" fmla="*/ 916504 w 1754712"/>
                <a:gd name="connsiteY6" fmla="*/ 0 h 10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712" h="1020352">
                  <a:moveTo>
                    <a:pt x="916504" y="0"/>
                  </a:moveTo>
                  <a:lnTo>
                    <a:pt x="1754712" y="0"/>
                  </a:lnTo>
                  <a:lnTo>
                    <a:pt x="1754712" y="1020352"/>
                  </a:lnTo>
                  <a:lnTo>
                    <a:pt x="0" y="1020352"/>
                  </a:lnTo>
                  <a:lnTo>
                    <a:pt x="27080" y="946363"/>
                  </a:lnTo>
                  <a:cubicBezTo>
                    <a:pt x="193364" y="553222"/>
                    <a:pt x="489731" y="228498"/>
                    <a:pt x="862223" y="26148"/>
                  </a:cubicBezTo>
                  <a:lnTo>
                    <a:pt x="916504" y="0"/>
                  </a:ln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9DB9B7B-1972-7941-B503-8868D64BA1DF}"/>
                </a:ext>
              </a:extLst>
            </p:cNvPr>
            <p:cNvSpPr/>
            <p:nvPr/>
          </p:nvSpPr>
          <p:spPr>
            <a:xfrm>
              <a:off x="6098554" y="1640054"/>
              <a:ext cx="1755348" cy="1022060"/>
            </a:xfrm>
            <a:custGeom>
              <a:avLst/>
              <a:gdLst>
                <a:gd name="connsiteX0" fmla="*/ 0 w 1755348"/>
                <a:gd name="connsiteY0" fmla="*/ 0 h 1022060"/>
                <a:gd name="connsiteX1" fmla="*/ 838219 w 1755348"/>
                <a:gd name="connsiteY1" fmla="*/ 0 h 1022060"/>
                <a:gd name="connsiteX2" fmla="*/ 892499 w 1755348"/>
                <a:gd name="connsiteY2" fmla="*/ 26148 h 1022060"/>
                <a:gd name="connsiteX3" fmla="*/ 1727642 w 1755348"/>
                <a:gd name="connsiteY3" fmla="*/ 946363 h 1022060"/>
                <a:gd name="connsiteX4" fmla="*/ 1755348 w 1755348"/>
                <a:gd name="connsiteY4" fmla="*/ 1022060 h 1022060"/>
                <a:gd name="connsiteX5" fmla="*/ 0 w 1755348"/>
                <a:gd name="connsiteY5" fmla="*/ 1022060 h 1022060"/>
                <a:gd name="connsiteX6" fmla="*/ 0 w 1755348"/>
                <a:gd name="connsiteY6" fmla="*/ 0 h 102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5348" h="1022060">
                  <a:moveTo>
                    <a:pt x="0" y="0"/>
                  </a:moveTo>
                  <a:lnTo>
                    <a:pt x="838219" y="0"/>
                  </a:lnTo>
                  <a:lnTo>
                    <a:pt x="892499" y="26148"/>
                  </a:lnTo>
                  <a:cubicBezTo>
                    <a:pt x="1264991" y="228498"/>
                    <a:pt x="1561358" y="553222"/>
                    <a:pt x="1727642" y="946363"/>
                  </a:cubicBezTo>
                  <a:lnTo>
                    <a:pt x="1755348" y="1022060"/>
                  </a:lnTo>
                  <a:lnTo>
                    <a:pt x="0" y="1022060"/>
                  </a:lnTo>
                  <a:lnTo>
                    <a:pt x="0" y="0"/>
                  </a:ln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83795A5-C285-10C3-067B-176905820483}"/>
                </a:ext>
              </a:extLst>
            </p:cNvPr>
            <p:cNvSpPr/>
            <p:nvPr/>
          </p:nvSpPr>
          <p:spPr>
            <a:xfrm>
              <a:off x="4218242" y="2800323"/>
              <a:ext cx="1875196" cy="1020352"/>
            </a:xfrm>
            <a:custGeom>
              <a:avLst/>
              <a:gdLst>
                <a:gd name="connsiteX0" fmla="*/ 73779 w 1875196"/>
                <a:gd name="connsiteY0" fmla="*/ 0 h 1020352"/>
                <a:gd name="connsiteX1" fmla="*/ 1875196 w 1875196"/>
                <a:gd name="connsiteY1" fmla="*/ 0 h 1020352"/>
                <a:gd name="connsiteX2" fmla="*/ 1875196 w 1875196"/>
                <a:gd name="connsiteY2" fmla="*/ 1020352 h 1020352"/>
                <a:gd name="connsiteX3" fmla="*/ 70268 w 1875196"/>
                <a:gd name="connsiteY3" fmla="*/ 1020352 h 1020352"/>
                <a:gd name="connsiteX4" fmla="*/ 38149 w 1875196"/>
                <a:gd name="connsiteY4" fmla="*/ 895437 h 1020352"/>
                <a:gd name="connsiteX5" fmla="*/ 0 w 1875196"/>
                <a:gd name="connsiteY5" fmla="*/ 517003 h 1020352"/>
                <a:gd name="connsiteX6" fmla="*/ 38149 w 1875196"/>
                <a:gd name="connsiteY6" fmla="*/ 138569 h 1020352"/>
                <a:gd name="connsiteX7" fmla="*/ 73779 w 1875196"/>
                <a:gd name="connsiteY7" fmla="*/ 0 h 10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196" h="1020352">
                  <a:moveTo>
                    <a:pt x="73779" y="0"/>
                  </a:moveTo>
                  <a:lnTo>
                    <a:pt x="1875196" y="0"/>
                  </a:lnTo>
                  <a:lnTo>
                    <a:pt x="1875196" y="1020352"/>
                  </a:lnTo>
                  <a:lnTo>
                    <a:pt x="70268" y="1020352"/>
                  </a:lnTo>
                  <a:lnTo>
                    <a:pt x="38149" y="895437"/>
                  </a:lnTo>
                  <a:cubicBezTo>
                    <a:pt x="13136" y="773200"/>
                    <a:pt x="0" y="646635"/>
                    <a:pt x="0" y="517003"/>
                  </a:cubicBezTo>
                  <a:cubicBezTo>
                    <a:pt x="0" y="387371"/>
                    <a:pt x="13136" y="260807"/>
                    <a:pt x="38149" y="138569"/>
                  </a:cubicBezTo>
                  <a:lnTo>
                    <a:pt x="73779" y="0"/>
                  </a:ln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776F95F8-38C3-D73F-6248-4A3B78040FE9}"/>
                </a:ext>
              </a:extLst>
            </p:cNvPr>
            <p:cNvSpPr/>
            <p:nvPr/>
          </p:nvSpPr>
          <p:spPr>
            <a:xfrm>
              <a:off x="6098554" y="2800323"/>
              <a:ext cx="1875206" cy="1022060"/>
            </a:xfrm>
            <a:custGeom>
              <a:avLst/>
              <a:gdLst>
                <a:gd name="connsiteX0" fmla="*/ 0 w 1875206"/>
                <a:gd name="connsiteY0" fmla="*/ 0 h 1022060"/>
                <a:gd name="connsiteX1" fmla="*/ 1801427 w 1875206"/>
                <a:gd name="connsiteY1" fmla="*/ 0 h 1022060"/>
                <a:gd name="connsiteX2" fmla="*/ 1837057 w 1875206"/>
                <a:gd name="connsiteY2" fmla="*/ 138569 h 1022060"/>
                <a:gd name="connsiteX3" fmla="*/ 1875206 w 1875206"/>
                <a:gd name="connsiteY3" fmla="*/ 517003 h 1022060"/>
                <a:gd name="connsiteX4" fmla="*/ 1837057 w 1875206"/>
                <a:gd name="connsiteY4" fmla="*/ 895437 h 1022060"/>
                <a:gd name="connsiteX5" fmla="*/ 1804499 w 1875206"/>
                <a:gd name="connsiteY5" fmla="*/ 1022060 h 1022060"/>
                <a:gd name="connsiteX6" fmla="*/ 0 w 1875206"/>
                <a:gd name="connsiteY6" fmla="*/ 1022060 h 1022060"/>
                <a:gd name="connsiteX7" fmla="*/ 0 w 1875206"/>
                <a:gd name="connsiteY7" fmla="*/ 0 h 102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206" h="1022060">
                  <a:moveTo>
                    <a:pt x="0" y="0"/>
                  </a:moveTo>
                  <a:lnTo>
                    <a:pt x="1801427" y="0"/>
                  </a:lnTo>
                  <a:lnTo>
                    <a:pt x="1837057" y="138569"/>
                  </a:lnTo>
                  <a:cubicBezTo>
                    <a:pt x="1862070" y="260807"/>
                    <a:pt x="1875206" y="387371"/>
                    <a:pt x="1875206" y="517003"/>
                  </a:cubicBezTo>
                  <a:cubicBezTo>
                    <a:pt x="1875206" y="646635"/>
                    <a:pt x="1862070" y="773200"/>
                    <a:pt x="1837057" y="895437"/>
                  </a:cubicBezTo>
                  <a:lnTo>
                    <a:pt x="1804499" y="1022060"/>
                  </a:lnTo>
                  <a:lnTo>
                    <a:pt x="0" y="1022060"/>
                  </a:lnTo>
                  <a:lnTo>
                    <a:pt x="0" y="0"/>
                  </a:ln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509C5EAB-EA5B-6763-A2E6-B7040F4E94E6}"/>
                </a:ext>
              </a:extLst>
            </p:cNvPr>
            <p:cNvSpPr/>
            <p:nvPr/>
          </p:nvSpPr>
          <p:spPr>
            <a:xfrm>
              <a:off x="4333729" y="3960593"/>
              <a:ext cx="1759709" cy="1020352"/>
            </a:xfrm>
            <a:custGeom>
              <a:avLst/>
              <a:gdLst>
                <a:gd name="connsiteX0" fmla="*/ 0 w 1759709"/>
                <a:gd name="connsiteY0" fmla="*/ 0 h 1020352"/>
                <a:gd name="connsiteX1" fmla="*/ 1759709 w 1759709"/>
                <a:gd name="connsiteY1" fmla="*/ 0 h 1020352"/>
                <a:gd name="connsiteX2" fmla="*/ 1759709 w 1759709"/>
                <a:gd name="connsiteY2" fmla="*/ 1020352 h 1020352"/>
                <a:gd name="connsiteX3" fmla="*/ 893159 w 1759709"/>
                <a:gd name="connsiteY3" fmla="*/ 1020352 h 1020352"/>
                <a:gd name="connsiteX4" fmla="*/ 867220 w 1759709"/>
                <a:gd name="connsiteY4" fmla="*/ 1007857 h 1020352"/>
                <a:gd name="connsiteX5" fmla="*/ 32077 w 1759709"/>
                <a:gd name="connsiteY5" fmla="*/ 87642 h 1020352"/>
                <a:gd name="connsiteX6" fmla="*/ 0 w 1759709"/>
                <a:gd name="connsiteY6" fmla="*/ 0 h 10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9709" h="1020352">
                  <a:moveTo>
                    <a:pt x="0" y="0"/>
                  </a:moveTo>
                  <a:lnTo>
                    <a:pt x="1759709" y="0"/>
                  </a:lnTo>
                  <a:lnTo>
                    <a:pt x="1759709" y="1020352"/>
                  </a:lnTo>
                  <a:lnTo>
                    <a:pt x="893159" y="1020352"/>
                  </a:lnTo>
                  <a:lnTo>
                    <a:pt x="867220" y="1007857"/>
                  </a:lnTo>
                  <a:cubicBezTo>
                    <a:pt x="494728" y="805507"/>
                    <a:pt x="198361" y="480783"/>
                    <a:pt x="32077" y="87642"/>
                  </a:cubicBezTo>
                  <a:lnTo>
                    <a:pt x="0" y="0"/>
                  </a:ln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9F86D0A9-2A16-EAA1-6ACC-2808B8ABB10B}"/>
                </a:ext>
              </a:extLst>
            </p:cNvPr>
            <p:cNvSpPr/>
            <p:nvPr/>
          </p:nvSpPr>
          <p:spPr>
            <a:xfrm>
              <a:off x="6098554" y="3960593"/>
              <a:ext cx="1759720" cy="1022060"/>
            </a:xfrm>
            <a:custGeom>
              <a:avLst/>
              <a:gdLst>
                <a:gd name="connsiteX0" fmla="*/ 0 w 1759720"/>
                <a:gd name="connsiteY0" fmla="*/ 0 h 1022060"/>
                <a:gd name="connsiteX1" fmla="*/ 1759720 w 1759720"/>
                <a:gd name="connsiteY1" fmla="*/ 0 h 1022060"/>
                <a:gd name="connsiteX2" fmla="*/ 1727642 w 1759720"/>
                <a:gd name="connsiteY2" fmla="*/ 87642 h 1022060"/>
                <a:gd name="connsiteX3" fmla="*/ 892499 w 1759720"/>
                <a:gd name="connsiteY3" fmla="*/ 1007857 h 1022060"/>
                <a:gd name="connsiteX4" fmla="*/ 863015 w 1759720"/>
                <a:gd name="connsiteY4" fmla="*/ 1022060 h 1022060"/>
                <a:gd name="connsiteX5" fmla="*/ 0 w 1759720"/>
                <a:gd name="connsiteY5" fmla="*/ 1022060 h 1022060"/>
                <a:gd name="connsiteX6" fmla="*/ 0 w 1759720"/>
                <a:gd name="connsiteY6" fmla="*/ 0 h 102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9720" h="1022060">
                  <a:moveTo>
                    <a:pt x="0" y="0"/>
                  </a:moveTo>
                  <a:lnTo>
                    <a:pt x="1759720" y="0"/>
                  </a:lnTo>
                  <a:lnTo>
                    <a:pt x="1727642" y="87642"/>
                  </a:lnTo>
                  <a:cubicBezTo>
                    <a:pt x="1561358" y="480783"/>
                    <a:pt x="1264991" y="805507"/>
                    <a:pt x="892499" y="1007857"/>
                  </a:cubicBezTo>
                  <a:lnTo>
                    <a:pt x="863015" y="1022060"/>
                  </a:lnTo>
                  <a:lnTo>
                    <a:pt x="0" y="1022060"/>
                  </a:lnTo>
                  <a:lnTo>
                    <a:pt x="0" y="0"/>
                  </a:ln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a:extLst>
                <a:ext uri="{FF2B5EF4-FFF2-40B4-BE49-F238E27FC236}">
                  <a16:creationId xmlns:a16="http://schemas.microsoft.com/office/drawing/2014/main" id="{7774F126-227D-B5E5-97DD-D4E22325367B}"/>
                </a:ext>
              </a:extLst>
            </p:cNvPr>
            <p:cNvSpPr/>
            <p:nvPr/>
          </p:nvSpPr>
          <p:spPr>
            <a:xfrm>
              <a:off x="5927926" y="4813732"/>
              <a:ext cx="341256" cy="1375263"/>
            </a:xfrm>
            <a:prstGeom prst="rect">
              <a:avLst/>
            </a:prstGeom>
            <a:solidFill>
              <a:schemeClr val="bg1">
                <a:lumMod val="75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035899AB-EA63-9B39-7E30-8B9736FDCA0C}"/>
                </a:ext>
              </a:extLst>
            </p:cNvPr>
            <p:cNvSpPr/>
            <p:nvPr/>
          </p:nvSpPr>
          <p:spPr>
            <a:xfrm>
              <a:off x="5927926" y="4956568"/>
              <a:ext cx="341256" cy="1182770"/>
            </a:xfrm>
            <a:custGeom>
              <a:avLst/>
              <a:gdLst>
                <a:gd name="connsiteX0" fmla="*/ 341256 w 341256"/>
                <a:gd name="connsiteY0" fmla="*/ 0 h 1182770"/>
                <a:gd name="connsiteX1" fmla="*/ 341256 w 341256"/>
                <a:gd name="connsiteY1" fmla="*/ 1182770 h 1182770"/>
                <a:gd name="connsiteX2" fmla="*/ 0 w 341256"/>
                <a:gd name="connsiteY2" fmla="*/ 174062 h 1182770"/>
                <a:gd name="connsiteX3" fmla="*/ 0 w 341256"/>
                <a:gd name="connsiteY3" fmla="*/ 1 h 1182770"/>
              </a:gdLst>
              <a:ahLst/>
              <a:cxnLst>
                <a:cxn ang="0">
                  <a:pos x="connsiteX0" y="connsiteY0"/>
                </a:cxn>
                <a:cxn ang="0">
                  <a:pos x="connsiteX1" y="connsiteY1"/>
                </a:cxn>
                <a:cxn ang="0">
                  <a:pos x="connsiteX2" y="connsiteY2"/>
                </a:cxn>
                <a:cxn ang="0">
                  <a:pos x="connsiteX3" y="connsiteY3"/>
                </a:cxn>
              </a:cxnLst>
              <a:rect l="l" t="t" r="r" b="b"/>
              <a:pathLst>
                <a:path w="341256" h="1182770">
                  <a:moveTo>
                    <a:pt x="341256" y="0"/>
                  </a:moveTo>
                  <a:lnTo>
                    <a:pt x="341256" y="1182770"/>
                  </a:lnTo>
                  <a:lnTo>
                    <a:pt x="0" y="174062"/>
                  </a:lnTo>
                  <a:lnTo>
                    <a:pt x="0" y="1"/>
                  </a:lnTo>
                  <a:close/>
                </a:path>
              </a:pathLst>
            </a:custGeom>
            <a:solidFill>
              <a:schemeClr val="tx1">
                <a:lumMod val="75000"/>
                <a:lumOff val="25000"/>
                <a:alpha val="16000"/>
              </a:schemeClr>
            </a:solid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Shape">
              <a:extLst>
                <a:ext uri="{FF2B5EF4-FFF2-40B4-BE49-F238E27FC236}">
                  <a16:creationId xmlns:a16="http://schemas.microsoft.com/office/drawing/2014/main" id="{29DDD845-23F2-A314-FE04-17DBE5BFAE25}"/>
                </a:ext>
              </a:extLst>
            </p:cNvPr>
            <p:cNvSpPr/>
            <p:nvPr/>
          </p:nvSpPr>
          <p:spPr>
            <a:xfrm>
              <a:off x="4835907" y="4813732"/>
              <a:ext cx="2504817" cy="1376971"/>
            </a:xfrm>
            <a:custGeom>
              <a:avLst/>
              <a:gdLst/>
              <a:ahLst/>
              <a:cxnLst>
                <a:cxn ang="0">
                  <a:pos x="wd2" y="hd2"/>
                </a:cxn>
                <a:cxn ang="5400000">
                  <a:pos x="wd2" y="hd2"/>
                </a:cxn>
                <a:cxn ang="10800000">
                  <a:pos x="wd2" y="hd2"/>
                </a:cxn>
                <a:cxn ang="16200000">
                  <a:pos x="wd2" y="hd2"/>
                </a:cxn>
              </a:cxnLst>
              <a:rect l="0" t="0" r="r" b="b"/>
              <a:pathLst>
                <a:path w="21600" h="21600" extrusionOk="0">
                  <a:moveTo>
                    <a:pt x="18657" y="21600"/>
                  </a:moveTo>
                  <a:lnTo>
                    <a:pt x="21600" y="21600"/>
                  </a:lnTo>
                  <a:lnTo>
                    <a:pt x="17127" y="0"/>
                  </a:lnTo>
                  <a:lnTo>
                    <a:pt x="14199" y="0"/>
                  </a:lnTo>
                  <a:lnTo>
                    <a:pt x="15876" y="8137"/>
                  </a:lnTo>
                  <a:lnTo>
                    <a:pt x="5724" y="8137"/>
                  </a:lnTo>
                  <a:lnTo>
                    <a:pt x="7401" y="0"/>
                  </a:lnTo>
                  <a:lnTo>
                    <a:pt x="4458" y="0"/>
                  </a:lnTo>
                  <a:lnTo>
                    <a:pt x="0" y="21600"/>
                  </a:lnTo>
                  <a:lnTo>
                    <a:pt x="2943" y="21600"/>
                  </a:lnTo>
                  <a:lnTo>
                    <a:pt x="4620" y="13463"/>
                  </a:lnTo>
                  <a:lnTo>
                    <a:pt x="16980" y="13463"/>
                  </a:lnTo>
                  <a:close/>
                </a:path>
              </a:pathLst>
            </a:custGeom>
            <a:solidFill>
              <a:schemeClr val="accent1">
                <a:lumMod val="20000"/>
                <a:lumOff val="80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Circle">
              <a:extLst>
                <a:ext uri="{FF2B5EF4-FFF2-40B4-BE49-F238E27FC236}">
                  <a16:creationId xmlns:a16="http://schemas.microsoft.com/office/drawing/2014/main" id="{26BE5A13-0FE8-8144-6849-0B8BC2A88F5E}"/>
                </a:ext>
              </a:extLst>
            </p:cNvPr>
            <p:cNvSpPr/>
            <p:nvPr/>
          </p:nvSpPr>
          <p:spPr>
            <a:xfrm>
              <a:off x="4375213" y="1588865"/>
              <a:ext cx="3439860" cy="3439860"/>
            </a:xfrm>
            <a:prstGeom prst="ellipse">
              <a:avLst/>
            </a:prstGeom>
            <a:solidFill>
              <a:srgbClr val="FFFFFF"/>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Shape">
              <a:extLst>
                <a:ext uri="{FF2B5EF4-FFF2-40B4-BE49-F238E27FC236}">
                  <a16:creationId xmlns:a16="http://schemas.microsoft.com/office/drawing/2014/main" id="{1439EBCE-FD9B-88AB-C93D-BA412609A0A0}"/>
                </a:ext>
              </a:extLst>
            </p:cNvPr>
            <p:cNvSpPr/>
            <p:nvPr/>
          </p:nvSpPr>
          <p:spPr>
            <a:xfrm>
              <a:off x="5330729" y="2544380"/>
              <a:ext cx="1532240" cy="153223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59" y="21600"/>
                    <a:pt x="0" y="16765"/>
                    <a:pt x="0" y="10800"/>
                  </a:cubicBezTo>
                  <a:cubicBezTo>
                    <a:pt x="0" y="4859"/>
                    <a:pt x="4835" y="0"/>
                    <a:pt x="10800" y="0"/>
                  </a:cubicBezTo>
                  <a:cubicBezTo>
                    <a:pt x="16741" y="0"/>
                    <a:pt x="21600" y="4835"/>
                    <a:pt x="21600" y="10800"/>
                  </a:cubicBezTo>
                  <a:cubicBezTo>
                    <a:pt x="21576" y="16765"/>
                    <a:pt x="16741" y="21600"/>
                    <a:pt x="10800" y="21600"/>
                  </a:cubicBezTo>
                  <a:close/>
                  <a:moveTo>
                    <a:pt x="10800" y="2574"/>
                  </a:moveTo>
                  <a:cubicBezTo>
                    <a:pt x="6254" y="2574"/>
                    <a:pt x="2574" y="6254"/>
                    <a:pt x="2574" y="10800"/>
                  </a:cubicBezTo>
                  <a:cubicBezTo>
                    <a:pt x="2574" y="15346"/>
                    <a:pt x="6254" y="19026"/>
                    <a:pt x="10800" y="19026"/>
                  </a:cubicBezTo>
                  <a:cubicBezTo>
                    <a:pt x="15346" y="19026"/>
                    <a:pt x="19026" y="15346"/>
                    <a:pt x="19026" y="10800"/>
                  </a:cubicBezTo>
                  <a:cubicBezTo>
                    <a:pt x="19026" y="6278"/>
                    <a:pt x="15322" y="2574"/>
                    <a:pt x="10800" y="2574"/>
                  </a:cubicBezTo>
                  <a:close/>
                </a:path>
              </a:pathLst>
            </a:custGeom>
            <a:solidFill>
              <a:schemeClr val="accent3"/>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Shape">
              <a:extLst>
                <a:ext uri="{FF2B5EF4-FFF2-40B4-BE49-F238E27FC236}">
                  <a16:creationId xmlns:a16="http://schemas.microsoft.com/office/drawing/2014/main" id="{EA17FE8B-83ED-DA2D-D26E-F88EFAB37C75}"/>
                </a:ext>
              </a:extLst>
            </p:cNvPr>
            <p:cNvSpPr/>
            <p:nvPr/>
          </p:nvSpPr>
          <p:spPr>
            <a:xfrm>
              <a:off x="5023599" y="2237251"/>
              <a:ext cx="2146500" cy="214649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2" y="21600"/>
                    <a:pt x="0" y="16758"/>
                    <a:pt x="0" y="10800"/>
                  </a:cubicBezTo>
                  <a:cubicBezTo>
                    <a:pt x="0" y="4842"/>
                    <a:pt x="4842" y="0"/>
                    <a:pt x="10800" y="0"/>
                  </a:cubicBezTo>
                  <a:cubicBezTo>
                    <a:pt x="16758" y="0"/>
                    <a:pt x="21600" y="4842"/>
                    <a:pt x="21600" y="10800"/>
                  </a:cubicBezTo>
                  <a:cubicBezTo>
                    <a:pt x="21600" y="16758"/>
                    <a:pt x="16741" y="21600"/>
                    <a:pt x="10800" y="21600"/>
                  </a:cubicBezTo>
                  <a:close/>
                  <a:moveTo>
                    <a:pt x="10800" y="1837"/>
                  </a:moveTo>
                  <a:cubicBezTo>
                    <a:pt x="5855" y="1837"/>
                    <a:pt x="1837" y="5855"/>
                    <a:pt x="1837" y="10800"/>
                  </a:cubicBezTo>
                  <a:cubicBezTo>
                    <a:pt x="1837" y="15745"/>
                    <a:pt x="5855" y="19763"/>
                    <a:pt x="10800" y="19763"/>
                  </a:cubicBezTo>
                  <a:cubicBezTo>
                    <a:pt x="15745" y="19763"/>
                    <a:pt x="19763" y="15745"/>
                    <a:pt x="19763" y="10800"/>
                  </a:cubicBezTo>
                  <a:cubicBezTo>
                    <a:pt x="19763" y="5855"/>
                    <a:pt x="15745" y="1837"/>
                    <a:pt x="10800" y="1837"/>
                  </a:cubicBezTo>
                  <a:close/>
                </a:path>
              </a:pathLst>
            </a:custGeom>
            <a:solidFill>
              <a:schemeClr val="accent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Shape">
              <a:extLst>
                <a:ext uri="{FF2B5EF4-FFF2-40B4-BE49-F238E27FC236}">
                  <a16:creationId xmlns:a16="http://schemas.microsoft.com/office/drawing/2014/main" id="{1C4BA36C-FE39-7741-F008-AE79C1BC31C5}"/>
                </a:ext>
              </a:extLst>
            </p:cNvPr>
            <p:cNvSpPr/>
            <p:nvPr/>
          </p:nvSpPr>
          <p:spPr>
            <a:xfrm>
              <a:off x="4716467" y="1930120"/>
              <a:ext cx="2764174" cy="276417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53" y="21600"/>
                    <a:pt x="0" y="16760"/>
                    <a:pt x="0" y="10800"/>
                  </a:cubicBezTo>
                  <a:cubicBezTo>
                    <a:pt x="0" y="4853"/>
                    <a:pt x="4840" y="0"/>
                    <a:pt x="10800" y="0"/>
                  </a:cubicBezTo>
                  <a:cubicBezTo>
                    <a:pt x="16747" y="0"/>
                    <a:pt x="21600" y="4840"/>
                    <a:pt x="21600" y="10800"/>
                  </a:cubicBezTo>
                  <a:cubicBezTo>
                    <a:pt x="21587" y="16760"/>
                    <a:pt x="16747" y="21600"/>
                    <a:pt x="10800" y="21600"/>
                  </a:cubicBezTo>
                  <a:close/>
                  <a:moveTo>
                    <a:pt x="10800" y="1427"/>
                  </a:moveTo>
                  <a:cubicBezTo>
                    <a:pt x="5627" y="1427"/>
                    <a:pt x="1427" y="5627"/>
                    <a:pt x="1427" y="10800"/>
                  </a:cubicBezTo>
                  <a:cubicBezTo>
                    <a:pt x="1427" y="15973"/>
                    <a:pt x="5627" y="20173"/>
                    <a:pt x="10800" y="20173"/>
                  </a:cubicBezTo>
                  <a:cubicBezTo>
                    <a:pt x="15973" y="20173"/>
                    <a:pt x="20173" y="15973"/>
                    <a:pt x="20173" y="10800"/>
                  </a:cubicBezTo>
                  <a:cubicBezTo>
                    <a:pt x="20173" y="5640"/>
                    <a:pt x="15960" y="1427"/>
                    <a:pt x="10800" y="1427"/>
                  </a:cubicBezTo>
                  <a:close/>
                </a:path>
              </a:pathLst>
            </a:custGeom>
            <a:solidFill>
              <a:srgbClr val="0A446E"/>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Shape">
              <a:extLst>
                <a:ext uri="{FF2B5EF4-FFF2-40B4-BE49-F238E27FC236}">
                  <a16:creationId xmlns:a16="http://schemas.microsoft.com/office/drawing/2014/main" id="{48F28B40-1870-B3F9-B0DC-84DB8FA57EFA}"/>
                </a:ext>
              </a:extLst>
            </p:cNvPr>
            <p:cNvSpPr/>
            <p:nvPr/>
          </p:nvSpPr>
          <p:spPr>
            <a:xfrm>
              <a:off x="4409337" y="1640052"/>
              <a:ext cx="3354548" cy="33545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589" y="16755"/>
                    <a:pt x="16755" y="21600"/>
                    <a:pt x="10800" y="21600"/>
                  </a:cubicBezTo>
                  <a:close/>
                  <a:moveTo>
                    <a:pt x="10800" y="1176"/>
                  </a:moveTo>
                  <a:cubicBezTo>
                    <a:pt x="5493" y="1176"/>
                    <a:pt x="1176" y="5493"/>
                    <a:pt x="1176" y="10800"/>
                  </a:cubicBezTo>
                  <a:cubicBezTo>
                    <a:pt x="1176" y="16107"/>
                    <a:pt x="5493" y="20424"/>
                    <a:pt x="10800" y="20424"/>
                  </a:cubicBezTo>
                  <a:cubicBezTo>
                    <a:pt x="16107" y="20424"/>
                    <a:pt x="20424" y="16107"/>
                    <a:pt x="20424" y="10800"/>
                  </a:cubicBezTo>
                  <a:cubicBezTo>
                    <a:pt x="20424" y="5493"/>
                    <a:pt x="16107" y="1176"/>
                    <a:pt x="10800" y="1176"/>
                  </a:cubicBezTo>
                  <a:close/>
                </a:path>
              </a:pathLst>
            </a:custGeom>
            <a:solidFill>
              <a:schemeClr val="accent4"/>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Shape">
              <a:extLst>
                <a:ext uri="{FF2B5EF4-FFF2-40B4-BE49-F238E27FC236}">
                  <a16:creationId xmlns:a16="http://schemas.microsoft.com/office/drawing/2014/main" id="{525F3206-03FA-D3D8-227C-17A3125C6D64}"/>
                </a:ext>
              </a:extLst>
            </p:cNvPr>
            <p:cNvSpPr/>
            <p:nvPr/>
          </p:nvSpPr>
          <p:spPr>
            <a:xfrm>
              <a:off x="5654922" y="2868574"/>
              <a:ext cx="870202" cy="87020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71" y="21600"/>
                    <a:pt x="0" y="16772"/>
                    <a:pt x="0" y="10800"/>
                  </a:cubicBezTo>
                  <a:cubicBezTo>
                    <a:pt x="0" y="4871"/>
                    <a:pt x="4828" y="0"/>
                    <a:pt x="10800" y="0"/>
                  </a:cubicBezTo>
                  <a:cubicBezTo>
                    <a:pt x="16729" y="0"/>
                    <a:pt x="21600" y="4828"/>
                    <a:pt x="21600" y="10800"/>
                  </a:cubicBezTo>
                  <a:cubicBezTo>
                    <a:pt x="21558" y="16772"/>
                    <a:pt x="16729" y="21600"/>
                    <a:pt x="10800" y="21600"/>
                  </a:cubicBezTo>
                  <a:close/>
                  <a:moveTo>
                    <a:pt x="10800" y="4532"/>
                  </a:moveTo>
                  <a:cubicBezTo>
                    <a:pt x="7327" y="4532"/>
                    <a:pt x="4532" y="7327"/>
                    <a:pt x="4532" y="10800"/>
                  </a:cubicBezTo>
                  <a:cubicBezTo>
                    <a:pt x="4532" y="14273"/>
                    <a:pt x="7327" y="17068"/>
                    <a:pt x="10800" y="17068"/>
                  </a:cubicBezTo>
                  <a:cubicBezTo>
                    <a:pt x="14273" y="17068"/>
                    <a:pt x="17068" y="14273"/>
                    <a:pt x="17068" y="10800"/>
                  </a:cubicBezTo>
                  <a:cubicBezTo>
                    <a:pt x="17068" y="7369"/>
                    <a:pt x="14231" y="4532"/>
                    <a:pt x="10800" y="4532"/>
                  </a:cubicBezTo>
                  <a:close/>
                </a:path>
              </a:pathLst>
            </a:custGeom>
            <a:solidFill>
              <a:schemeClr val="accent2"/>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Circle">
              <a:extLst>
                <a:ext uri="{FF2B5EF4-FFF2-40B4-BE49-F238E27FC236}">
                  <a16:creationId xmlns:a16="http://schemas.microsoft.com/office/drawing/2014/main" id="{B7A57725-0A42-2050-3687-6478BB95CB75}"/>
                </a:ext>
              </a:extLst>
            </p:cNvPr>
            <p:cNvSpPr/>
            <p:nvPr/>
          </p:nvSpPr>
          <p:spPr>
            <a:xfrm>
              <a:off x="5979115" y="3192767"/>
              <a:ext cx="218405" cy="218401"/>
            </a:xfrm>
            <a:prstGeom prst="ellipse">
              <a:avLst/>
            </a:prstGeom>
            <a:solidFill>
              <a:srgbClr val="1A73BA"/>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Shape">
              <a:extLst>
                <a:ext uri="{FF2B5EF4-FFF2-40B4-BE49-F238E27FC236}">
                  <a16:creationId xmlns:a16="http://schemas.microsoft.com/office/drawing/2014/main" id="{9046133C-C060-237C-D416-B1C7EBA2E14F}"/>
                </a:ext>
              </a:extLst>
            </p:cNvPr>
            <p:cNvSpPr/>
            <p:nvPr/>
          </p:nvSpPr>
          <p:spPr>
            <a:xfrm>
              <a:off x="6081491" y="718662"/>
              <a:ext cx="223525" cy="700210"/>
            </a:xfrm>
            <a:custGeom>
              <a:avLst/>
              <a:gdLst/>
              <a:ahLst/>
              <a:cxnLst>
                <a:cxn ang="0">
                  <a:pos x="wd2" y="hd2"/>
                </a:cxn>
                <a:cxn ang="5400000">
                  <a:pos x="wd2" y="hd2"/>
                </a:cxn>
                <a:cxn ang="10800000">
                  <a:pos x="wd2" y="hd2"/>
                </a:cxn>
                <a:cxn ang="16200000">
                  <a:pos x="wd2" y="hd2"/>
                </a:cxn>
              </a:cxnLst>
              <a:rect l="0" t="0" r="r" b="b"/>
              <a:pathLst>
                <a:path w="21600" h="21308" extrusionOk="0">
                  <a:moveTo>
                    <a:pt x="10553" y="17570"/>
                  </a:moveTo>
                  <a:lnTo>
                    <a:pt x="0" y="21308"/>
                  </a:lnTo>
                  <a:lnTo>
                    <a:pt x="0" y="6198"/>
                  </a:lnTo>
                  <a:lnTo>
                    <a:pt x="16983" y="279"/>
                  </a:lnTo>
                  <a:cubicBezTo>
                    <a:pt x="18632" y="-292"/>
                    <a:pt x="21600" y="72"/>
                    <a:pt x="21600" y="850"/>
                  </a:cubicBezTo>
                  <a:lnTo>
                    <a:pt x="21600" y="8587"/>
                  </a:lnTo>
                  <a:cubicBezTo>
                    <a:pt x="21600" y="11858"/>
                    <a:pt x="17643" y="15077"/>
                    <a:pt x="10553" y="17570"/>
                  </a:cubicBezTo>
                  <a:close/>
                </a:path>
              </a:pathLst>
            </a:custGeom>
            <a:solidFill>
              <a:srgbClr val="929497"/>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Shape">
              <a:extLst>
                <a:ext uri="{FF2B5EF4-FFF2-40B4-BE49-F238E27FC236}">
                  <a16:creationId xmlns:a16="http://schemas.microsoft.com/office/drawing/2014/main" id="{7415B55A-D939-9A6B-EC93-D5D96383ADF0}"/>
                </a:ext>
              </a:extLst>
            </p:cNvPr>
            <p:cNvSpPr/>
            <p:nvPr/>
          </p:nvSpPr>
          <p:spPr>
            <a:xfrm>
              <a:off x="5859675" y="718662"/>
              <a:ext cx="223525" cy="700210"/>
            </a:xfrm>
            <a:custGeom>
              <a:avLst/>
              <a:gdLst/>
              <a:ahLst/>
              <a:cxnLst>
                <a:cxn ang="0">
                  <a:pos x="wd2" y="hd2"/>
                </a:cxn>
                <a:cxn ang="5400000">
                  <a:pos x="wd2" y="hd2"/>
                </a:cxn>
                <a:cxn ang="10800000">
                  <a:pos x="wd2" y="hd2"/>
                </a:cxn>
                <a:cxn ang="16200000">
                  <a:pos x="wd2" y="hd2"/>
                </a:cxn>
              </a:cxnLst>
              <a:rect l="0" t="0" r="r" b="b"/>
              <a:pathLst>
                <a:path w="21600" h="21308" extrusionOk="0">
                  <a:moveTo>
                    <a:pt x="11047" y="17570"/>
                  </a:moveTo>
                  <a:lnTo>
                    <a:pt x="21600" y="21308"/>
                  </a:lnTo>
                  <a:lnTo>
                    <a:pt x="21600" y="6198"/>
                  </a:lnTo>
                  <a:lnTo>
                    <a:pt x="4617" y="279"/>
                  </a:lnTo>
                  <a:cubicBezTo>
                    <a:pt x="2968" y="-292"/>
                    <a:pt x="0" y="72"/>
                    <a:pt x="0" y="850"/>
                  </a:cubicBezTo>
                  <a:lnTo>
                    <a:pt x="0" y="8587"/>
                  </a:lnTo>
                  <a:cubicBezTo>
                    <a:pt x="0" y="11858"/>
                    <a:pt x="3957" y="15077"/>
                    <a:pt x="11047" y="17570"/>
                  </a:cubicBezTo>
                  <a:close/>
                </a:path>
              </a:pathLst>
            </a:custGeom>
            <a:solidFill>
              <a:srgbClr val="929497"/>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Shape">
              <a:extLst>
                <a:ext uri="{FF2B5EF4-FFF2-40B4-BE49-F238E27FC236}">
                  <a16:creationId xmlns:a16="http://schemas.microsoft.com/office/drawing/2014/main" id="{37B31920-7FCF-ADA7-C27E-712307514EA6}"/>
                </a:ext>
              </a:extLst>
            </p:cNvPr>
            <p:cNvSpPr/>
            <p:nvPr/>
          </p:nvSpPr>
          <p:spPr>
            <a:xfrm>
              <a:off x="6047366" y="786913"/>
              <a:ext cx="61429" cy="2550889"/>
            </a:xfrm>
            <a:custGeom>
              <a:avLst/>
              <a:gdLst/>
              <a:ahLst/>
              <a:cxnLst>
                <a:cxn ang="0">
                  <a:pos x="wd2" y="hd2"/>
                </a:cxn>
                <a:cxn ang="5400000">
                  <a:pos x="wd2" y="hd2"/>
                </a:cxn>
                <a:cxn ang="10800000">
                  <a:pos x="wd2" y="hd2"/>
                </a:cxn>
                <a:cxn ang="16200000">
                  <a:pos x="wd2" y="hd2"/>
                </a:cxn>
              </a:cxnLst>
              <a:rect l="0" t="0" r="r" b="b"/>
              <a:pathLst>
                <a:path w="21600" h="21600" extrusionOk="0">
                  <a:moveTo>
                    <a:pt x="14399" y="0"/>
                  </a:moveTo>
                  <a:lnTo>
                    <a:pt x="14399" y="332"/>
                  </a:lnTo>
                  <a:lnTo>
                    <a:pt x="7200" y="332"/>
                  </a:lnTo>
                  <a:lnTo>
                    <a:pt x="7200" y="0"/>
                  </a:lnTo>
                  <a:lnTo>
                    <a:pt x="0" y="0"/>
                  </a:lnTo>
                  <a:lnTo>
                    <a:pt x="0" y="21340"/>
                  </a:lnTo>
                  <a:cubicBezTo>
                    <a:pt x="0" y="21484"/>
                    <a:pt x="4800" y="21600"/>
                    <a:pt x="10800" y="21600"/>
                  </a:cubicBezTo>
                  <a:lnTo>
                    <a:pt x="10800" y="21600"/>
                  </a:lnTo>
                  <a:cubicBezTo>
                    <a:pt x="16800" y="21600"/>
                    <a:pt x="21600" y="21484"/>
                    <a:pt x="21600" y="21340"/>
                  </a:cubicBezTo>
                  <a:lnTo>
                    <a:pt x="21600" y="0"/>
                  </a:lnTo>
                  <a:lnTo>
                    <a:pt x="14399" y="0"/>
                  </a:lnTo>
                  <a:close/>
                </a:path>
              </a:pathLst>
            </a:custGeom>
            <a:solidFill>
              <a:srgbClr val="C8CAC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Shape">
              <a:extLst>
                <a:ext uri="{FF2B5EF4-FFF2-40B4-BE49-F238E27FC236}">
                  <a16:creationId xmlns:a16="http://schemas.microsoft.com/office/drawing/2014/main" id="{379E9CF1-837A-4FB6-4455-FD0526A452C0}"/>
                </a:ext>
              </a:extLst>
            </p:cNvPr>
            <p:cNvSpPr/>
            <p:nvPr/>
          </p:nvSpPr>
          <p:spPr>
            <a:xfrm>
              <a:off x="5603732" y="1691242"/>
              <a:ext cx="496146" cy="1647301"/>
            </a:xfrm>
            <a:custGeom>
              <a:avLst/>
              <a:gdLst/>
              <a:ahLst/>
              <a:cxnLst>
                <a:cxn ang="0">
                  <a:pos x="wd2" y="hd2"/>
                </a:cxn>
                <a:cxn ang="5400000">
                  <a:pos x="wd2" y="hd2"/>
                </a:cxn>
                <a:cxn ang="10800000">
                  <a:pos x="wd2" y="hd2"/>
                </a:cxn>
                <a:cxn ang="16200000">
                  <a:pos x="wd2" y="hd2"/>
                </a:cxn>
              </a:cxnLst>
              <a:rect l="0" t="0" r="r" b="b"/>
              <a:pathLst>
                <a:path w="21436" h="21565" extrusionOk="0">
                  <a:moveTo>
                    <a:pt x="21379" y="21064"/>
                  </a:moveTo>
                  <a:lnTo>
                    <a:pt x="2580" y="0"/>
                  </a:lnTo>
                  <a:cubicBezTo>
                    <a:pt x="1696" y="67"/>
                    <a:pt x="885" y="134"/>
                    <a:pt x="0" y="201"/>
                  </a:cubicBezTo>
                  <a:lnTo>
                    <a:pt x="18799" y="21265"/>
                  </a:lnTo>
                  <a:cubicBezTo>
                    <a:pt x="19020" y="21488"/>
                    <a:pt x="19683" y="21600"/>
                    <a:pt x="20420" y="21555"/>
                  </a:cubicBezTo>
                  <a:cubicBezTo>
                    <a:pt x="21158" y="21511"/>
                    <a:pt x="21600" y="21287"/>
                    <a:pt x="21379" y="21064"/>
                  </a:cubicBez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4727EDC8-4B68-926E-AC73-F2EE87503414}"/>
              </a:ext>
            </a:extLst>
          </p:cNvPr>
          <p:cNvGrpSpPr/>
          <p:nvPr/>
        </p:nvGrpSpPr>
        <p:grpSpPr>
          <a:xfrm>
            <a:off x="335368" y="3542228"/>
            <a:ext cx="3050201" cy="3044954"/>
            <a:chOff x="8921977" y="1358954"/>
            <a:chExt cx="2926080" cy="3755767"/>
          </a:xfrm>
        </p:grpSpPr>
        <p:sp>
          <p:nvSpPr>
            <p:cNvPr id="45" name="TextBox 44">
              <a:extLst>
                <a:ext uri="{FF2B5EF4-FFF2-40B4-BE49-F238E27FC236}">
                  <a16:creationId xmlns:a16="http://schemas.microsoft.com/office/drawing/2014/main" id="{AB1169B2-F3F0-D127-5E79-55DA356DB559}"/>
                </a:ext>
              </a:extLst>
            </p:cNvPr>
            <p:cNvSpPr txBox="1"/>
            <p:nvPr/>
          </p:nvSpPr>
          <p:spPr>
            <a:xfrm>
              <a:off x="8921977" y="1358954"/>
              <a:ext cx="2926080" cy="569436"/>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all" spc="0" normalizeH="0" baseline="0" noProof="1">
                  <a:ln>
                    <a:noFill/>
                  </a:ln>
                  <a:solidFill>
                    <a:srgbClr val="E7E6E6">
                      <a:lumMod val="50000"/>
                    </a:srgbClr>
                  </a:solidFill>
                  <a:effectLst/>
                  <a:uLnTx/>
                  <a:uFillTx/>
                  <a:latin typeface="Calibri" panose="020F0502020204030204"/>
                  <a:ea typeface="+mn-ea"/>
                  <a:cs typeface="+mn-cs"/>
                </a:rPr>
                <a:t>regulatory</a:t>
              </a:r>
            </a:p>
          </p:txBody>
        </p:sp>
        <p:sp>
          <p:nvSpPr>
            <p:cNvPr id="46" name="TextBox 45">
              <a:extLst>
                <a:ext uri="{FF2B5EF4-FFF2-40B4-BE49-F238E27FC236}">
                  <a16:creationId xmlns:a16="http://schemas.microsoft.com/office/drawing/2014/main" id="{BC7746DD-7B73-9DAF-9498-E631136A53E2}"/>
                </a:ext>
              </a:extLst>
            </p:cNvPr>
            <p:cNvSpPr txBox="1"/>
            <p:nvPr/>
          </p:nvSpPr>
          <p:spPr>
            <a:xfrm>
              <a:off x="8921977" y="1925881"/>
              <a:ext cx="2926080" cy="3188840"/>
            </a:xfrm>
            <a:prstGeom prst="rect">
              <a:avLst/>
            </a:prstGeom>
            <a:noFill/>
          </p:spPr>
          <p:txBody>
            <a:bodyPr wrap="square" lIns="0" rIns="0" rtlCol="0" anchor="t">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1">
                  <a:ln>
                    <a:noFill/>
                  </a:ln>
                  <a:solidFill>
                    <a:prstClr val="black"/>
                  </a:solidFill>
                  <a:effectLst/>
                  <a:uLnTx/>
                  <a:uFillTx/>
                  <a:latin typeface="Calibri" panose="020F0502020204030204"/>
                  <a:ea typeface="+mn-ea"/>
                  <a:cs typeface="+mn-cs"/>
                </a:rPr>
                <a:t>Positive EMA Qualification Opinion of islet autoantibodies in </a:t>
              </a:r>
              <a:r>
                <a:rPr kumimoji="0" lang="en-US" sz="1500" b="1" i="0" u="none" strike="noStrike" kern="1200" cap="none" spc="0" normalizeH="0" baseline="0" noProof="1">
                  <a:ln>
                    <a:noFill/>
                  </a:ln>
                  <a:solidFill>
                    <a:prstClr val="black"/>
                  </a:solidFill>
                  <a:effectLst/>
                  <a:uLnTx/>
                  <a:uFillTx/>
                  <a:latin typeface="Calibri" panose="020F0502020204030204"/>
                  <a:ea typeface="+mn-ea"/>
                  <a:cs typeface="+mn-cs"/>
                </a:rPr>
                <a:t>Prevention</a:t>
              </a:r>
              <a:r>
                <a:rPr kumimoji="0" lang="en-US" sz="1500" b="0" i="0" u="none" strike="noStrike" kern="1200" cap="none" spc="0" normalizeH="0" baseline="0" noProof="1">
                  <a:ln>
                    <a:noFill/>
                  </a:ln>
                  <a:solidFill>
                    <a:prstClr val="black"/>
                  </a:solidFill>
                  <a:effectLst/>
                  <a:uLnTx/>
                  <a:uFillTx/>
                  <a:latin typeface="Calibri" panose="020F0502020204030204"/>
                  <a:ea typeface="+mn-ea"/>
                  <a:cs typeface="+mn-cs"/>
                </a:rPr>
                <a:t> trial enrichment (March 2022)</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1">
                <a:ln>
                  <a:noFill/>
                </a:ln>
                <a:solidFill>
                  <a:prstClr val="black"/>
                </a:solidFill>
                <a:effectLst/>
                <a:uLnTx/>
                <a:uFillTx/>
                <a:latin typeface="Calibri" panose="020F0502020204030204"/>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Submission of initial Briefing Document to FDA for Clinical Trial Simulation tool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New Onset</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 and Letter of Intent for Clinical Trial Simulation tool in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Prevention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1">
                <a:ln>
                  <a:noFill/>
                </a:ln>
                <a:solidFill>
                  <a:srgbClr val="FFC000">
                    <a:lumMod val="75000"/>
                  </a:srgbClr>
                </a:solidFill>
                <a:effectLst/>
                <a:uLnTx/>
                <a:uFillTx/>
                <a:latin typeface="Calibri" panose="020F0502020204030204"/>
                <a:ea typeface="+mn-ea"/>
                <a:cs typeface="+mn-cs"/>
              </a:endParaRPr>
            </a:p>
          </p:txBody>
        </p:sp>
      </p:grpSp>
      <p:pic>
        <p:nvPicPr>
          <p:cNvPr id="47" name="Graphic 46" descr="Bar graph with upward trend with solid fill">
            <a:extLst>
              <a:ext uri="{FF2B5EF4-FFF2-40B4-BE49-F238E27FC236}">
                <a16:creationId xmlns:a16="http://schemas.microsoft.com/office/drawing/2014/main" id="{18890B3C-449E-25A4-5123-2E59BCDE63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01325" y="4245490"/>
            <a:ext cx="639955" cy="639955"/>
          </a:xfrm>
          <a:prstGeom prst="rect">
            <a:avLst/>
          </a:prstGeom>
        </p:spPr>
      </p:pic>
      <p:pic>
        <p:nvPicPr>
          <p:cNvPr id="48" name="Graphic 47" descr="Meeting with solid fill">
            <a:extLst>
              <a:ext uri="{FF2B5EF4-FFF2-40B4-BE49-F238E27FC236}">
                <a16:creationId xmlns:a16="http://schemas.microsoft.com/office/drawing/2014/main" id="{7B9A3EF1-BD57-2F23-536A-589C075387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30159" y="2038108"/>
            <a:ext cx="699344" cy="699344"/>
          </a:xfrm>
          <a:prstGeom prst="rect">
            <a:avLst/>
          </a:prstGeom>
        </p:spPr>
      </p:pic>
      <p:pic>
        <p:nvPicPr>
          <p:cNvPr id="49" name="Graphic 48" descr="Server with solid fill">
            <a:extLst>
              <a:ext uri="{FF2B5EF4-FFF2-40B4-BE49-F238E27FC236}">
                <a16:creationId xmlns:a16="http://schemas.microsoft.com/office/drawing/2014/main" id="{BAB98743-B4F4-232A-5B45-91F88B5BC5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30938" y="2070617"/>
            <a:ext cx="699344" cy="699344"/>
          </a:xfrm>
          <a:prstGeom prst="rect">
            <a:avLst/>
          </a:prstGeom>
        </p:spPr>
      </p:pic>
      <p:pic>
        <p:nvPicPr>
          <p:cNvPr id="50" name="Graphic 49" descr="Bank with solid fill">
            <a:extLst>
              <a:ext uri="{FF2B5EF4-FFF2-40B4-BE49-F238E27FC236}">
                <a16:creationId xmlns:a16="http://schemas.microsoft.com/office/drawing/2014/main" id="{CAFDB4DC-5976-B773-BD4F-3CB896349C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75474" y="4197633"/>
            <a:ext cx="680816" cy="680816"/>
          </a:xfrm>
          <a:prstGeom prst="rect">
            <a:avLst/>
          </a:prstGeom>
        </p:spPr>
      </p:pic>
      <p:sp>
        <p:nvSpPr>
          <p:cNvPr id="51" name="Title 1">
            <a:extLst>
              <a:ext uri="{FF2B5EF4-FFF2-40B4-BE49-F238E27FC236}">
                <a16:creationId xmlns:a16="http://schemas.microsoft.com/office/drawing/2014/main" id="{5EC54B2B-C1D2-370E-7FEF-639C4A466021}"/>
              </a:ext>
            </a:extLst>
          </p:cNvPr>
          <p:cNvSpPr>
            <a:spLocks noGrp="1"/>
          </p:cNvSpPr>
          <p:nvPr>
            <p:ph type="title"/>
          </p:nvPr>
        </p:nvSpPr>
        <p:spPr>
          <a:xfrm>
            <a:off x="3112394" y="74993"/>
            <a:ext cx="5666534" cy="788988"/>
          </a:xfrm>
        </p:spPr>
        <p:txBody>
          <a:bodyPr vert="horz" lIns="91440" tIns="45720" rIns="91440" bIns="45720" rtlCol="0" anchor="ctr">
            <a:noAutofit/>
          </a:bodyPr>
          <a:lstStyle/>
          <a:p>
            <a:pPr algn="ctr"/>
            <a:r>
              <a:rPr lang="en-US" dirty="0">
                <a:solidFill>
                  <a:srgbClr val="1A73BA"/>
                </a:solidFill>
                <a:latin typeface="Calibri" panose="020F0502020204030204" pitchFamily="34" charset="0"/>
                <a:cs typeface="Calibri" panose="020F0502020204030204" pitchFamily="34" charset="0"/>
              </a:rPr>
              <a:t>T1DC Accomplishments Enabled by NIDDK DATA</a:t>
            </a:r>
          </a:p>
        </p:txBody>
      </p:sp>
    </p:spTree>
    <p:extLst>
      <p:ext uri="{BB962C8B-B14F-4D97-AF65-F5344CB8AC3E}">
        <p14:creationId xmlns:p14="http://schemas.microsoft.com/office/powerpoint/2010/main" val="46452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34713F-4C0A-165E-8327-715FFF59CB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19DC9C-D489-466F-971A-2B638B7550AD}"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802D225D-FF95-F236-EE94-9029EF5CB972}"/>
              </a:ext>
            </a:extLst>
          </p:cNvPr>
          <p:cNvSpPr>
            <a:spLocks noGrp="1"/>
          </p:cNvSpPr>
          <p:nvPr>
            <p:ph type="title"/>
          </p:nvPr>
        </p:nvSpPr>
        <p:spPr>
          <a:xfrm>
            <a:off x="3272117" y="175229"/>
            <a:ext cx="5647766" cy="789305"/>
          </a:xfrm>
        </p:spPr>
        <p:txBody>
          <a:bodyPr>
            <a:normAutofit fontScale="90000"/>
          </a:bodyPr>
          <a:lstStyle/>
          <a:p>
            <a:r>
              <a:rPr lang="en-US" dirty="0"/>
              <a:t>Polycystic Kidney Disease Outcomes Consortium (PKDOC)</a:t>
            </a:r>
          </a:p>
        </p:txBody>
      </p:sp>
      <p:sp>
        <p:nvSpPr>
          <p:cNvPr id="5" name="Rectangle 1">
            <a:extLst>
              <a:ext uri="{FF2B5EF4-FFF2-40B4-BE49-F238E27FC236}">
                <a16:creationId xmlns:a16="http://schemas.microsoft.com/office/drawing/2014/main" id="{AB7006FE-CCDB-4204-1D84-FECB399AB54E}"/>
              </a:ext>
            </a:extLst>
          </p:cNvPr>
          <p:cNvSpPr>
            <a:spLocks noChangeArrowheads="1"/>
          </p:cNvSpPr>
          <p:nvPr/>
        </p:nvSpPr>
        <p:spPr bwMode="auto">
          <a:xfrm>
            <a:off x="3452813" y="2132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AEA0E3D9-F766-D351-E6D2-437AEE432589}"/>
              </a:ext>
            </a:extLst>
          </p:cNvPr>
          <p:cNvSpPr txBox="1"/>
          <p:nvPr/>
        </p:nvSpPr>
        <p:spPr>
          <a:xfrm>
            <a:off x="448234" y="1246694"/>
            <a:ext cx="6117158" cy="2585323"/>
          </a:xfrm>
          <a:prstGeom prst="rect">
            <a:avLst/>
          </a:prstGeom>
          <a:solidFill>
            <a:schemeClr val="accent1">
              <a:lumMod val="20000"/>
              <a:lumOff val="80000"/>
            </a:schemeClr>
          </a:solidFill>
          <a:effectLst>
            <a:outerShdw blurRad="50800" dist="38100" dir="2700000" algn="tl" rotWithShape="0">
              <a:schemeClr val="tx2">
                <a:alpha val="40000"/>
              </a:schemeClr>
            </a:outerShdw>
          </a:effectLst>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Consortium for Radiologic Imaging Studies (CRISP1 and CRISP2)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9863"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Integral in the development of a CDISC therapeutic area user guide to collate data from ADPKD registries and observational studies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169863"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169863"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Used in the successful qualification of total kidney volume (TKV) by FDA and EMA as a prognostic biomarker for patient selection in ADPKD clinical trials, with subsequent FDA designation as a reasonably likely surrogate endpoint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2B54081-E7BC-CB15-309B-9A2A67C2FDA8}"/>
              </a:ext>
            </a:extLst>
          </p:cNvPr>
          <p:cNvPicPr>
            <a:picLocks noChangeAspect="1"/>
          </p:cNvPicPr>
          <p:nvPr/>
        </p:nvPicPr>
        <p:blipFill>
          <a:blip r:embed="rId2"/>
          <a:stretch>
            <a:fillRect/>
          </a:stretch>
        </p:blipFill>
        <p:spPr>
          <a:xfrm>
            <a:off x="158411" y="4287929"/>
            <a:ext cx="7053941" cy="1874912"/>
          </a:xfrm>
          <a:prstGeom prst="rect">
            <a:avLst/>
          </a:prstGeom>
        </p:spPr>
      </p:pic>
      <p:sp>
        <p:nvSpPr>
          <p:cNvPr id="8" name="TextBox 7">
            <a:extLst>
              <a:ext uri="{FF2B5EF4-FFF2-40B4-BE49-F238E27FC236}">
                <a16:creationId xmlns:a16="http://schemas.microsoft.com/office/drawing/2014/main" id="{C362ED07-4506-D5C0-3473-92D2CC12FA3B}"/>
              </a:ext>
            </a:extLst>
          </p:cNvPr>
          <p:cNvSpPr txBox="1"/>
          <p:nvPr/>
        </p:nvSpPr>
        <p:spPr>
          <a:xfrm>
            <a:off x="7006813" y="1246694"/>
            <a:ext cx="4843811" cy="196977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CRISP1, CRISP2, and HALT-PKD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3038"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Essential part of a new initiative to use model-informed drug development approaches to develop a regulatory-endorsed clinical trial simulator (CTS) tool and graphic user interface (GUI) to optimize clinical trial design in PKD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091E6E6-A4D4-B409-5C85-18C6A58FC886}"/>
              </a:ext>
            </a:extLst>
          </p:cNvPr>
          <p:cNvPicPr>
            <a:picLocks noChangeAspect="1"/>
          </p:cNvPicPr>
          <p:nvPr/>
        </p:nvPicPr>
        <p:blipFill>
          <a:blip r:embed="rId3"/>
          <a:stretch>
            <a:fillRect/>
          </a:stretch>
        </p:blipFill>
        <p:spPr>
          <a:xfrm>
            <a:off x="7397365" y="3542539"/>
            <a:ext cx="4302896" cy="2915102"/>
          </a:xfrm>
          <a:prstGeom prst="rect">
            <a:avLst/>
          </a:prstGeom>
          <a:effectLst>
            <a:outerShdw blurRad="50800" dist="38100" dir="5400000" algn="t" rotWithShape="0">
              <a:prstClr val="black">
                <a:alpha val="40000"/>
              </a:prstClr>
            </a:outerShdw>
          </a:effectLst>
        </p:spPr>
      </p:pic>
      <p:sp>
        <p:nvSpPr>
          <p:cNvPr id="10" name="Arrow: Down 9">
            <a:extLst>
              <a:ext uri="{FF2B5EF4-FFF2-40B4-BE49-F238E27FC236}">
                <a16:creationId xmlns:a16="http://schemas.microsoft.com/office/drawing/2014/main" id="{68006BFE-8DB9-3E8F-0BF5-0F5E3A65C0F3}"/>
              </a:ext>
            </a:extLst>
          </p:cNvPr>
          <p:cNvSpPr/>
          <p:nvPr/>
        </p:nvSpPr>
        <p:spPr>
          <a:xfrm>
            <a:off x="3452813" y="3870117"/>
            <a:ext cx="204787" cy="4161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Down 11">
            <a:extLst>
              <a:ext uri="{FF2B5EF4-FFF2-40B4-BE49-F238E27FC236}">
                <a16:creationId xmlns:a16="http://schemas.microsoft.com/office/drawing/2014/main" id="{E7ADB50E-43FF-C04B-D52E-F3529BACC95F}"/>
              </a:ext>
            </a:extLst>
          </p:cNvPr>
          <p:cNvSpPr/>
          <p:nvPr/>
        </p:nvSpPr>
        <p:spPr>
          <a:xfrm>
            <a:off x="9428719" y="3241034"/>
            <a:ext cx="191532" cy="3015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11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34713F-4C0A-165E-8327-715FFF59CB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19DC9C-D489-466F-971A-2B638B7550AD}"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802D225D-FF95-F236-EE94-9029EF5CB972}"/>
              </a:ext>
            </a:extLst>
          </p:cNvPr>
          <p:cNvSpPr>
            <a:spLocks noGrp="1"/>
          </p:cNvSpPr>
          <p:nvPr>
            <p:ph type="title"/>
          </p:nvPr>
        </p:nvSpPr>
        <p:spPr>
          <a:xfrm>
            <a:off x="622663" y="288135"/>
            <a:ext cx="9776396" cy="789305"/>
          </a:xfrm>
        </p:spPr>
        <p:txBody>
          <a:bodyPr>
            <a:normAutofit fontScale="90000"/>
          </a:bodyPr>
          <a:lstStyle/>
          <a:p>
            <a:r>
              <a:rPr lang="en-US" dirty="0"/>
              <a:t>Polycystic Kidney Disease Outcomes Consortium (PKDOC)</a:t>
            </a:r>
          </a:p>
        </p:txBody>
      </p:sp>
      <p:graphicFrame>
        <p:nvGraphicFramePr>
          <p:cNvPr id="2" name="Table 1">
            <a:extLst>
              <a:ext uri="{FF2B5EF4-FFF2-40B4-BE49-F238E27FC236}">
                <a16:creationId xmlns:a16="http://schemas.microsoft.com/office/drawing/2014/main" id="{A377D94B-9594-3C62-0787-85C4E0B40623}"/>
              </a:ext>
            </a:extLst>
          </p:cNvPr>
          <p:cNvGraphicFramePr>
            <a:graphicFrameLocks noGrp="1"/>
          </p:cNvGraphicFramePr>
          <p:nvPr/>
        </p:nvGraphicFramePr>
        <p:xfrm>
          <a:off x="622663" y="1361525"/>
          <a:ext cx="5286375" cy="3737610"/>
        </p:xfrm>
        <a:graphic>
          <a:graphicData uri="http://schemas.openxmlformats.org/drawingml/2006/table">
            <a:tbl>
              <a:tblPr/>
              <a:tblGrid>
                <a:gridCol w="1233031">
                  <a:extLst>
                    <a:ext uri="{9D8B030D-6E8A-4147-A177-3AD203B41FA5}">
                      <a16:colId xmlns:a16="http://schemas.microsoft.com/office/drawing/2014/main" val="1680161332"/>
                    </a:ext>
                  </a:extLst>
                </a:gridCol>
                <a:gridCol w="881519">
                  <a:extLst>
                    <a:ext uri="{9D8B030D-6E8A-4147-A177-3AD203B41FA5}">
                      <a16:colId xmlns:a16="http://schemas.microsoft.com/office/drawing/2014/main" val="3056616166"/>
                    </a:ext>
                  </a:extLst>
                </a:gridCol>
                <a:gridCol w="1057275">
                  <a:extLst>
                    <a:ext uri="{9D8B030D-6E8A-4147-A177-3AD203B41FA5}">
                      <a16:colId xmlns:a16="http://schemas.microsoft.com/office/drawing/2014/main" val="984649581"/>
                    </a:ext>
                  </a:extLst>
                </a:gridCol>
                <a:gridCol w="1057275">
                  <a:extLst>
                    <a:ext uri="{9D8B030D-6E8A-4147-A177-3AD203B41FA5}">
                      <a16:colId xmlns:a16="http://schemas.microsoft.com/office/drawing/2014/main" val="4094424926"/>
                    </a:ext>
                  </a:extLst>
                </a:gridCol>
                <a:gridCol w="1057275">
                  <a:extLst>
                    <a:ext uri="{9D8B030D-6E8A-4147-A177-3AD203B41FA5}">
                      <a16:colId xmlns:a16="http://schemas.microsoft.com/office/drawing/2014/main" val="3882737205"/>
                    </a:ext>
                  </a:extLst>
                </a:gridCol>
              </a:tblGrid>
              <a:tr h="542925">
                <a:tc rowSpan="2">
                  <a:txBody>
                    <a:bodyPr/>
                    <a:lstStyle/>
                    <a:p>
                      <a:pPr algn="l" fontAlgn="base"/>
                      <a:r>
                        <a:rPr lang="en-US" sz="1400" b="1" i="0">
                          <a:solidFill>
                            <a:srgbClr val="FFFFFF"/>
                          </a:solidFill>
                          <a:effectLst/>
                        </a:rPr>
                        <a:t>Study​</a:t>
                      </a:r>
                      <a:endParaRPr lang="en-US" b="1" i="0">
                        <a:solidFill>
                          <a:srgbClr val="FFFFFF"/>
                        </a:solidFill>
                        <a:effectLst/>
                      </a:endParaRPr>
                    </a:p>
                  </a:txBody>
                  <a:tcPr anchor="ctr">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4472C4"/>
                    </a:solidFill>
                  </a:tcPr>
                </a:tc>
                <a:tc gridSpan="2">
                  <a:txBody>
                    <a:bodyPr/>
                    <a:lstStyle/>
                    <a:p>
                      <a:pPr algn="l" fontAlgn="base"/>
                      <a:r>
                        <a:rPr lang="en-US" sz="1400" b="1" i="0">
                          <a:solidFill>
                            <a:srgbClr val="FFFFFF"/>
                          </a:solidFill>
                          <a:effectLst/>
                        </a:rPr>
                        <a:t>N subjects​</a:t>
                      </a:r>
                      <a:endParaRPr lang="en-US" b="1" i="0">
                        <a:solidFill>
                          <a:srgbClr val="FFFFFF"/>
                        </a:solidFill>
                        <a:effectLst/>
                      </a:endParaRPr>
                    </a:p>
                  </a:txBody>
                  <a:tcPr anchor="ctr">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gridSpan="2">
                  <a:txBody>
                    <a:bodyPr/>
                    <a:lstStyle/>
                    <a:p>
                      <a:pPr algn="l" fontAlgn="base"/>
                      <a:r>
                        <a:rPr lang="en-US" sz="1400" b="1" i="0" dirty="0">
                          <a:solidFill>
                            <a:srgbClr val="FFFFFF"/>
                          </a:solidFill>
                          <a:effectLst/>
                        </a:rPr>
                        <a:t>N observations​</a:t>
                      </a:r>
                      <a:endParaRPr lang="en-US" b="1" i="0" dirty="0">
                        <a:solidFill>
                          <a:srgbClr val="FFFFFF"/>
                        </a:solidFill>
                        <a:effectLst/>
                      </a:endParaRPr>
                    </a:p>
                  </a:txBody>
                  <a:tcPr anchor="ctr">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extLst>
                  <a:ext uri="{0D108BD9-81ED-4DB2-BD59-A6C34878D82A}">
                    <a16:rowId xmlns:a16="http://schemas.microsoft.com/office/drawing/2014/main" val="866671009"/>
                  </a:ext>
                </a:extLst>
              </a:tr>
              <a:tr h="542925">
                <a:tc vMerge="1">
                  <a:txBody>
                    <a:bodyPr/>
                    <a:lstStyle/>
                    <a:p>
                      <a:endParaRPr lang="en-US"/>
                    </a:p>
                  </a:txBody>
                  <a:tcPr/>
                </a:tc>
                <a:tc>
                  <a:txBody>
                    <a:bodyPr/>
                    <a:lstStyle/>
                    <a:p>
                      <a:pPr algn="l" fontAlgn="base"/>
                      <a:r>
                        <a:rPr lang="en-US" sz="1400" b="1" i="0">
                          <a:solidFill>
                            <a:srgbClr val="000000"/>
                          </a:solidFill>
                          <a:effectLst/>
                        </a:rPr>
                        <a:t>eGFR</a:t>
                      </a:r>
                      <a:r>
                        <a:rPr lang="en-US" sz="1400" b="0" i="0">
                          <a:solidFill>
                            <a:srgbClr val="000000"/>
                          </a:solidFill>
                          <a:effectLst/>
                        </a:rPr>
                        <a:t>​</a:t>
                      </a:r>
                      <a:endParaRPr lang="en-US" b="0" i="0">
                        <a:solidFill>
                          <a:srgbClr val="000000"/>
                        </a:solidFill>
                        <a:effectLst/>
                      </a:endParaRPr>
                    </a:p>
                  </a:txBody>
                  <a:tcPr anchor="ctr">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1" i="0">
                          <a:solidFill>
                            <a:srgbClr val="000000"/>
                          </a:solidFill>
                          <a:effectLst/>
                        </a:rPr>
                        <a:t>TKV</a:t>
                      </a:r>
                      <a:r>
                        <a:rPr lang="en-US" sz="1400" b="0" i="0">
                          <a:solidFill>
                            <a:srgbClr val="000000"/>
                          </a:solidFill>
                          <a:effectLst/>
                        </a:rPr>
                        <a:t>​</a:t>
                      </a:r>
                      <a:endParaRPr lang="en-US" b="0" i="0">
                        <a:solidFill>
                          <a:srgbClr val="000000"/>
                        </a:solidFill>
                        <a:effectLst/>
                      </a:endParaRPr>
                    </a:p>
                  </a:txBody>
                  <a:tcPr anchor="ctr">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1" i="0">
                          <a:solidFill>
                            <a:srgbClr val="000000"/>
                          </a:solidFill>
                          <a:effectLst/>
                        </a:rPr>
                        <a:t>eGFR</a:t>
                      </a:r>
                      <a:r>
                        <a:rPr lang="en-US" sz="1400" b="0" i="0">
                          <a:solidFill>
                            <a:srgbClr val="000000"/>
                          </a:solidFill>
                          <a:effectLst/>
                        </a:rPr>
                        <a:t>​</a:t>
                      </a:r>
                      <a:endParaRPr lang="en-US" b="0" i="0">
                        <a:solidFill>
                          <a:srgbClr val="000000"/>
                        </a:solidFill>
                        <a:effectLst/>
                      </a:endParaRPr>
                    </a:p>
                  </a:txBody>
                  <a:tcPr anchor="ctr">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1" i="0">
                          <a:solidFill>
                            <a:srgbClr val="000000"/>
                          </a:solidFill>
                          <a:effectLst/>
                        </a:rPr>
                        <a:t>TKV</a:t>
                      </a:r>
                      <a:r>
                        <a:rPr lang="en-US" sz="1400" b="0" i="0">
                          <a:solidFill>
                            <a:srgbClr val="000000"/>
                          </a:solidFill>
                          <a:effectLst/>
                        </a:rPr>
                        <a:t>​</a:t>
                      </a:r>
                      <a:endParaRPr lang="en-US" b="0" i="0">
                        <a:solidFill>
                          <a:srgbClr val="000000"/>
                        </a:solidFill>
                        <a:effectLst/>
                      </a:endParaRPr>
                    </a:p>
                  </a:txBody>
                  <a:tcPr anchor="ctr">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91667618"/>
                  </a:ext>
                </a:extLst>
              </a:tr>
              <a:tr h="266700">
                <a:tc>
                  <a:txBody>
                    <a:bodyPr/>
                    <a:lstStyle/>
                    <a:p>
                      <a:pPr algn="l" fontAlgn="base"/>
                      <a:r>
                        <a:rPr lang="en-US" sz="1400" b="1" i="0" dirty="0">
                          <a:solidFill>
                            <a:srgbClr val="000000"/>
                          </a:solidFill>
                          <a:effectLst/>
                        </a:rPr>
                        <a:t>CRISP 1*</a:t>
                      </a:r>
                      <a:endParaRPr lang="en-US" b="1" i="0" dirty="0">
                        <a:solidFill>
                          <a:srgbClr val="000000"/>
                        </a:solidFill>
                        <a:effectLst/>
                      </a:endParaRPr>
                    </a:p>
                  </a:txBody>
                  <a:tcPr anchor="ctr">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400" b="1" i="0" u="none" strike="noStrike">
                          <a:solidFill>
                            <a:srgbClr val="000000"/>
                          </a:solidFill>
                          <a:effectLst/>
                          <a:latin typeface="Calibri" panose="020F0502020204030204" pitchFamily="34" charset="0"/>
                        </a:rPr>
                        <a:t>241</a:t>
                      </a:r>
                      <a:r>
                        <a:rPr lang="en-US" sz="1400" b="1" i="0">
                          <a:solidFill>
                            <a:srgbClr val="000000"/>
                          </a:solidFill>
                          <a:effectLst/>
                          <a:latin typeface="Calibri" panose="020F0502020204030204" pitchFamily="34" charset="0"/>
                        </a:rPr>
                        <a:t>​</a:t>
                      </a:r>
                      <a:endParaRPr lang="en-US" b="1" i="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400" b="1" i="0" u="none" strike="noStrike">
                          <a:solidFill>
                            <a:srgbClr val="000000"/>
                          </a:solidFill>
                          <a:effectLst/>
                          <a:latin typeface="Calibri" panose="020F0502020204030204" pitchFamily="34" charset="0"/>
                        </a:rPr>
                        <a:t>241</a:t>
                      </a:r>
                      <a:r>
                        <a:rPr lang="en-US" sz="1400" b="1" i="0">
                          <a:solidFill>
                            <a:srgbClr val="000000"/>
                          </a:solidFill>
                          <a:effectLst/>
                          <a:latin typeface="Calibri" panose="020F0502020204030204" pitchFamily="34" charset="0"/>
                        </a:rPr>
                        <a:t>​</a:t>
                      </a:r>
                      <a:endParaRPr lang="en-US" b="1" i="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400" b="1" i="0" u="none" strike="noStrike">
                          <a:solidFill>
                            <a:srgbClr val="000000"/>
                          </a:solidFill>
                          <a:effectLst/>
                          <a:latin typeface="Calibri" panose="020F0502020204030204" pitchFamily="34" charset="0"/>
                        </a:rPr>
                        <a:t>2622</a:t>
                      </a:r>
                      <a:r>
                        <a:rPr lang="en-US" sz="1400" b="1" i="0">
                          <a:solidFill>
                            <a:srgbClr val="000000"/>
                          </a:solidFill>
                          <a:effectLst/>
                          <a:latin typeface="Calibri" panose="020F0502020204030204" pitchFamily="34" charset="0"/>
                        </a:rPr>
                        <a:t>​</a:t>
                      </a:r>
                      <a:endParaRPr lang="en-US" b="1" i="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400" b="1" i="0" u="none" strike="noStrike" dirty="0">
                          <a:solidFill>
                            <a:srgbClr val="000000"/>
                          </a:solidFill>
                          <a:effectLst/>
                          <a:latin typeface="Calibri" panose="020F0502020204030204" pitchFamily="34" charset="0"/>
                        </a:rPr>
                        <a:t>1499</a:t>
                      </a:r>
                      <a:r>
                        <a:rPr lang="en-US" sz="1400" b="1" i="0" dirty="0">
                          <a:solidFill>
                            <a:srgbClr val="000000"/>
                          </a:solidFill>
                          <a:effectLst/>
                          <a:latin typeface="Calibri" panose="020F0502020204030204" pitchFamily="34" charset="0"/>
                        </a:rPr>
                        <a:t>​</a:t>
                      </a:r>
                      <a:endParaRPr lang="en-US" b="1" i="0" dirty="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358762836"/>
                  </a:ext>
                </a:extLst>
              </a:tr>
              <a:tr h="266700">
                <a:tc>
                  <a:txBody>
                    <a:bodyPr/>
                    <a:lstStyle/>
                    <a:p>
                      <a:pPr algn="l" fontAlgn="base"/>
                      <a:r>
                        <a:rPr lang="en-US" sz="1400" b="1" i="0" dirty="0">
                          <a:solidFill>
                            <a:srgbClr val="000000"/>
                          </a:solidFill>
                          <a:effectLst/>
                        </a:rPr>
                        <a:t>CRISP 2*​</a:t>
                      </a:r>
                      <a:endParaRPr lang="en-US" b="1" i="0" dirty="0">
                        <a:solidFill>
                          <a:srgbClr val="000000"/>
                        </a:solidFill>
                        <a:effectLst/>
                      </a:endParaRPr>
                    </a:p>
                  </a:txBody>
                  <a:tcPr anchor="ctr">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1" i="0" u="none" strike="noStrike">
                          <a:solidFill>
                            <a:srgbClr val="000000"/>
                          </a:solidFill>
                          <a:effectLst/>
                          <a:latin typeface="Calibri" panose="020F0502020204030204" pitchFamily="34" charset="0"/>
                        </a:rPr>
                        <a:t>202</a:t>
                      </a:r>
                      <a:r>
                        <a:rPr lang="en-US" sz="1400" b="1" i="0">
                          <a:solidFill>
                            <a:srgbClr val="000000"/>
                          </a:solidFill>
                          <a:effectLst/>
                          <a:latin typeface="Calibri" panose="020F0502020204030204" pitchFamily="34" charset="0"/>
                        </a:rPr>
                        <a:t>​</a:t>
                      </a:r>
                      <a:endParaRPr lang="en-US" b="1" i="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1" i="0" u="none" strike="noStrike">
                          <a:solidFill>
                            <a:srgbClr val="000000"/>
                          </a:solidFill>
                          <a:effectLst/>
                          <a:latin typeface="Calibri" panose="020F0502020204030204" pitchFamily="34" charset="0"/>
                        </a:rPr>
                        <a:t>202</a:t>
                      </a:r>
                      <a:r>
                        <a:rPr lang="en-US" sz="1400" b="1" i="0">
                          <a:solidFill>
                            <a:srgbClr val="000000"/>
                          </a:solidFill>
                          <a:effectLst/>
                          <a:latin typeface="Calibri" panose="020F0502020204030204" pitchFamily="34" charset="0"/>
                        </a:rPr>
                        <a:t>​</a:t>
                      </a:r>
                      <a:endParaRPr lang="en-US" b="1" i="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1" i="0" u="none" strike="noStrike">
                          <a:solidFill>
                            <a:srgbClr val="000000"/>
                          </a:solidFill>
                          <a:effectLst/>
                          <a:latin typeface="Calibri" panose="020F0502020204030204" pitchFamily="34" charset="0"/>
                        </a:rPr>
                        <a:t>2467</a:t>
                      </a:r>
                      <a:r>
                        <a:rPr lang="en-US" sz="1400" b="1" i="0">
                          <a:solidFill>
                            <a:srgbClr val="000000"/>
                          </a:solidFill>
                          <a:effectLst/>
                          <a:latin typeface="Calibri" panose="020F0502020204030204" pitchFamily="34" charset="0"/>
                        </a:rPr>
                        <a:t>​</a:t>
                      </a:r>
                      <a:endParaRPr lang="en-US" b="1" i="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1" i="0" u="none" strike="noStrike" dirty="0">
                          <a:solidFill>
                            <a:srgbClr val="000000"/>
                          </a:solidFill>
                          <a:effectLst/>
                          <a:latin typeface="Calibri" panose="020F0502020204030204" pitchFamily="34" charset="0"/>
                        </a:rPr>
                        <a:t>1357</a:t>
                      </a:r>
                      <a:r>
                        <a:rPr lang="en-US" sz="1400" b="1" i="0" dirty="0">
                          <a:solidFill>
                            <a:srgbClr val="000000"/>
                          </a:solidFill>
                          <a:effectLst/>
                          <a:latin typeface="Calibri" panose="020F0502020204030204" pitchFamily="34" charset="0"/>
                        </a:rPr>
                        <a:t>​</a:t>
                      </a:r>
                      <a:endParaRPr lang="en-US" b="1" i="0" dirty="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37987711"/>
                  </a:ext>
                </a:extLst>
              </a:tr>
              <a:tr h="266700">
                <a:tc>
                  <a:txBody>
                    <a:bodyPr/>
                    <a:lstStyle/>
                    <a:p>
                      <a:pPr algn="l" fontAlgn="base"/>
                      <a:r>
                        <a:rPr lang="en-US" sz="1400" b="1" i="0" dirty="0">
                          <a:solidFill>
                            <a:srgbClr val="000000"/>
                          </a:solidFill>
                          <a:effectLst/>
                        </a:rPr>
                        <a:t>HALT A​</a:t>
                      </a:r>
                      <a:endParaRPr lang="en-US" b="1" i="0" dirty="0">
                        <a:solidFill>
                          <a:srgbClr val="000000"/>
                        </a:solidFill>
                        <a:effectLst/>
                      </a:endParaRPr>
                    </a:p>
                  </a:txBody>
                  <a:tcPr anchor="ctr">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400" b="1" i="0" u="none" strike="noStrike">
                          <a:solidFill>
                            <a:srgbClr val="000000"/>
                          </a:solidFill>
                          <a:effectLst/>
                          <a:latin typeface="Calibri" panose="020F0502020204030204" pitchFamily="34" charset="0"/>
                        </a:rPr>
                        <a:t>534</a:t>
                      </a:r>
                      <a:r>
                        <a:rPr lang="en-US" sz="1400" b="1" i="0">
                          <a:solidFill>
                            <a:srgbClr val="000000"/>
                          </a:solidFill>
                          <a:effectLst/>
                          <a:latin typeface="Calibri" panose="020F0502020204030204" pitchFamily="34" charset="0"/>
                        </a:rPr>
                        <a:t>​</a:t>
                      </a:r>
                      <a:endParaRPr lang="en-US" b="1" i="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400" b="1" i="0" u="none" strike="noStrike">
                          <a:solidFill>
                            <a:srgbClr val="000000"/>
                          </a:solidFill>
                          <a:effectLst/>
                          <a:latin typeface="Calibri" panose="020F0502020204030204" pitchFamily="34" charset="0"/>
                        </a:rPr>
                        <a:t>544</a:t>
                      </a:r>
                      <a:r>
                        <a:rPr lang="en-US" sz="1400" b="1" i="0">
                          <a:solidFill>
                            <a:srgbClr val="000000"/>
                          </a:solidFill>
                          <a:effectLst/>
                          <a:latin typeface="Calibri" panose="020F0502020204030204" pitchFamily="34" charset="0"/>
                        </a:rPr>
                        <a:t>​</a:t>
                      </a:r>
                      <a:endParaRPr lang="en-US" b="1" i="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400" b="1" i="0" u="none" strike="noStrike">
                          <a:solidFill>
                            <a:srgbClr val="000000"/>
                          </a:solidFill>
                          <a:effectLst/>
                          <a:latin typeface="Calibri" panose="020F0502020204030204" pitchFamily="34" charset="0"/>
                        </a:rPr>
                        <a:t>4350</a:t>
                      </a:r>
                      <a:r>
                        <a:rPr lang="en-US" sz="1400" b="1" i="0">
                          <a:solidFill>
                            <a:srgbClr val="000000"/>
                          </a:solidFill>
                          <a:effectLst/>
                          <a:latin typeface="Calibri" panose="020F0502020204030204" pitchFamily="34" charset="0"/>
                        </a:rPr>
                        <a:t>​</a:t>
                      </a:r>
                      <a:endParaRPr lang="en-US" b="1" i="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400" b="1" i="0" u="none" strike="noStrike" dirty="0">
                          <a:solidFill>
                            <a:srgbClr val="000000"/>
                          </a:solidFill>
                          <a:effectLst/>
                          <a:latin typeface="Calibri" panose="020F0502020204030204" pitchFamily="34" charset="0"/>
                        </a:rPr>
                        <a:t>2111</a:t>
                      </a:r>
                      <a:r>
                        <a:rPr lang="en-US" sz="1400" b="1" i="0" dirty="0">
                          <a:solidFill>
                            <a:srgbClr val="000000"/>
                          </a:solidFill>
                          <a:effectLst/>
                          <a:latin typeface="Calibri" panose="020F0502020204030204" pitchFamily="34" charset="0"/>
                        </a:rPr>
                        <a:t>​</a:t>
                      </a:r>
                      <a:endParaRPr lang="en-US" b="1" i="0" dirty="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080437822"/>
                  </a:ext>
                </a:extLst>
              </a:tr>
              <a:tr h="266700">
                <a:tc>
                  <a:txBody>
                    <a:bodyPr/>
                    <a:lstStyle/>
                    <a:p>
                      <a:pPr algn="l" fontAlgn="base"/>
                      <a:r>
                        <a:rPr lang="en-US" sz="1400" b="1" i="0" dirty="0">
                          <a:solidFill>
                            <a:srgbClr val="000000"/>
                          </a:solidFill>
                          <a:effectLst/>
                        </a:rPr>
                        <a:t>HALT B​</a:t>
                      </a:r>
                      <a:endParaRPr lang="en-US" b="1" i="0" dirty="0">
                        <a:solidFill>
                          <a:srgbClr val="000000"/>
                        </a:solidFill>
                        <a:effectLst/>
                      </a:endParaRPr>
                    </a:p>
                  </a:txBody>
                  <a:tcPr anchor="ctr">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1" i="0" u="none" strike="noStrike" dirty="0">
                          <a:solidFill>
                            <a:srgbClr val="000000"/>
                          </a:solidFill>
                          <a:effectLst/>
                          <a:latin typeface="Calibri" panose="020F0502020204030204" pitchFamily="34" charset="0"/>
                        </a:rPr>
                        <a:t>475</a:t>
                      </a:r>
                      <a:r>
                        <a:rPr lang="en-US" sz="1400" b="1" i="0" dirty="0">
                          <a:solidFill>
                            <a:srgbClr val="000000"/>
                          </a:solidFill>
                          <a:effectLst/>
                          <a:latin typeface="Calibri" panose="020F0502020204030204" pitchFamily="34" charset="0"/>
                        </a:rPr>
                        <a:t>​</a:t>
                      </a:r>
                      <a:endParaRPr lang="en-US" b="1" i="0" dirty="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1" i="0" u="none" strike="noStrike" dirty="0">
                          <a:solidFill>
                            <a:srgbClr val="000000"/>
                          </a:solidFill>
                          <a:effectLst/>
                          <a:latin typeface="Calibri" panose="020F0502020204030204" pitchFamily="34" charset="0"/>
                        </a:rPr>
                        <a:t>22</a:t>
                      </a:r>
                      <a:r>
                        <a:rPr lang="en-US" sz="1400" b="1" i="0" dirty="0">
                          <a:solidFill>
                            <a:srgbClr val="000000"/>
                          </a:solidFill>
                          <a:effectLst/>
                          <a:latin typeface="Calibri" panose="020F0502020204030204" pitchFamily="34" charset="0"/>
                        </a:rPr>
                        <a:t>​</a:t>
                      </a:r>
                      <a:endParaRPr lang="en-US" b="1" i="0" dirty="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1" i="0" u="none" strike="noStrike" dirty="0">
                          <a:solidFill>
                            <a:srgbClr val="000000"/>
                          </a:solidFill>
                          <a:effectLst/>
                          <a:latin typeface="Calibri" panose="020F0502020204030204" pitchFamily="34" charset="0"/>
                        </a:rPr>
                        <a:t>4062</a:t>
                      </a:r>
                      <a:r>
                        <a:rPr lang="en-US" sz="1400" b="1" i="0" dirty="0">
                          <a:solidFill>
                            <a:srgbClr val="000000"/>
                          </a:solidFill>
                          <a:effectLst/>
                          <a:latin typeface="Calibri" panose="020F0502020204030204" pitchFamily="34" charset="0"/>
                        </a:rPr>
                        <a:t>​</a:t>
                      </a:r>
                      <a:endParaRPr lang="en-US" b="1" i="0" dirty="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1" i="0" u="none" strike="noStrike" dirty="0">
                          <a:solidFill>
                            <a:srgbClr val="000000"/>
                          </a:solidFill>
                          <a:effectLst/>
                          <a:latin typeface="Calibri" panose="020F0502020204030204" pitchFamily="34" charset="0"/>
                        </a:rPr>
                        <a:t>140</a:t>
                      </a:r>
                      <a:r>
                        <a:rPr lang="en-US" sz="1400" b="1" i="0" dirty="0">
                          <a:solidFill>
                            <a:srgbClr val="000000"/>
                          </a:solidFill>
                          <a:effectLst/>
                          <a:latin typeface="Calibri" panose="020F0502020204030204" pitchFamily="34" charset="0"/>
                        </a:rPr>
                        <a:t>​</a:t>
                      </a:r>
                      <a:endParaRPr lang="en-US" b="1" i="0" dirty="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084607301"/>
                  </a:ext>
                </a:extLst>
              </a:tr>
              <a:tr h="266700">
                <a:tc>
                  <a:txBody>
                    <a:bodyPr/>
                    <a:lstStyle/>
                    <a:p>
                      <a:pPr algn="l" fontAlgn="base"/>
                      <a:r>
                        <a:rPr lang="en-US" sz="1400" b="1" i="0" dirty="0">
                          <a:solidFill>
                            <a:srgbClr val="000000"/>
                          </a:solidFill>
                          <a:effectLst/>
                        </a:rPr>
                        <a:t>HALT </a:t>
                      </a:r>
                    </a:p>
                    <a:p>
                      <a:pPr algn="l" fontAlgn="base"/>
                      <a:r>
                        <a:rPr lang="en-US" sz="1400" b="1" i="0" dirty="0">
                          <a:solidFill>
                            <a:srgbClr val="000000"/>
                          </a:solidFill>
                          <a:effectLst/>
                        </a:rPr>
                        <a:t>unspecified​</a:t>
                      </a:r>
                      <a:endParaRPr lang="en-US" b="1" i="0" dirty="0">
                        <a:solidFill>
                          <a:srgbClr val="000000"/>
                        </a:solidFill>
                        <a:effectLst/>
                      </a:endParaRPr>
                    </a:p>
                  </a:txBody>
                  <a:tcPr anchor="ctr">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400" b="1" i="0" u="none" strike="noStrike" dirty="0">
                          <a:solidFill>
                            <a:srgbClr val="000000"/>
                          </a:solidFill>
                          <a:effectLst/>
                          <a:latin typeface="Calibri" panose="020F0502020204030204" pitchFamily="34" charset="0"/>
                        </a:rPr>
                        <a:t>18</a:t>
                      </a:r>
                      <a:r>
                        <a:rPr lang="en-US" sz="1400" b="1" i="0" dirty="0">
                          <a:solidFill>
                            <a:srgbClr val="000000"/>
                          </a:solidFill>
                          <a:effectLst/>
                          <a:latin typeface="Calibri" panose="020F0502020204030204" pitchFamily="34" charset="0"/>
                        </a:rPr>
                        <a:t>​</a:t>
                      </a:r>
                      <a:endParaRPr lang="en-US" b="1" i="0" dirty="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400" b="1" i="0" u="none" strike="noStrike" dirty="0">
                          <a:solidFill>
                            <a:srgbClr val="000000"/>
                          </a:solidFill>
                          <a:effectLst/>
                          <a:latin typeface="Calibri" panose="020F0502020204030204" pitchFamily="34" charset="0"/>
                        </a:rPr>
                        <a:t>12</a:t>
                      </a:r>
                      <a:r>
                        <a:rPr lang="en-US" sz="1400" b="1" i="0" dirty="0">
                          <a:solidFill>
                            <a:srgbClr val="000000"/>
                          </a:solidFill>
                          <a:effectLst/>
                          <a:latin typeface="Calibri" panose="020F0502020204030204" pitchFamily="34" charset="0"/>
                        </a:rPr>
                        <a:t>​</a:t>
                      </a:r>
                      <a:endParaRPr lang="en-US" b="1" i="0" dirty="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400" b="1" i="0" u="none" strike="noStrike" dirty="0">
                          <a:solidFill>
                            <a:srgbClr val="000000"/>
                          </a:solidFill>
                          <a:effectLst/>
                          <a:latin typeface="Calibri" panose="020F0502020204030204" pitchFamily="34" charset="0"/>
                        </a:rPr>
                        <a:t>174</a:t>
                      </a:r>
                      <a:r>
                        <a:rPr lang="en-US" sz="1400" b="1" i="0" dirty="0">
                          <a:solidFill>
                            <a:srgbClr val="000000"/>
                          </a:solidFill>
                          <a:effectLst/>
                          <a:latin typeface="Calibri" panose="020F0502020204030204" pitchFamily="34" charset="0"/>
                        </a:rPr>
                        <a:t>​</a:t>
                      </a:r>
                      <a:endParaRPr lang="en-US" b="1" i="0" dirty="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400" b="1" i="0" u="none" strike="noStrike" dirty="0">
                          <a:solidFill>
                            <a:srgbClr val="000000"/>
                          </a:solidFill>
                          <a:effectLst/>
                          <a:latin typeface="Calibri" panose="020F0502020204030204" pitchFamily="34" charset="0"/>
                        </a:rPr>
                        <a:t>53</a:t>
                      </a:r>
                      <a:r>
                        <a:rPr lang="en-US" sz="1400" b="1" i="0" dirty="0">
                          <a:solidFill>
                            <a:srgbClr val="000000"/>
                          </a:solidFill>
                          <a:effectLst/>
                          <a:latin typeface="Calibri" panose="020F0502020204030204" pitchFamily="34" charset="0"/>
                        </a:rPr>
                        <a:t>​</a:t>
                      </a:r>
                      <a:endParaRPr lang="en-US" b="1" i="0" dirty="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921244596"/>
                  </a:ext>
                </a:extLst>
              </a:tr>
              <a:tr h="266700">
                <a:tc>
                  <a:txBody>
                    <a:bodyPr/>
                    <a:lstStyle/>
                    <a:p>
                      <a:pPr algn="l" fontAlgn="base"/>
                      <a:r>
                        <a:rPr lang="en-US" sz="1400" b="0" i="0" dirty="0">
                          <a:solidFill>
                            <a:srgbClr val="000000"/>
                          </a:solidFill>
                          <a:effectLst/>
                        </a:rPr>
                        <a:t>EMORY​</a:t>
                      </a:r>
                      <a:endParaRPr lang="en-US" b="0" i="0" dirty="0">
                        <a:solidFill>
                          <a:srgbClr val="000000"/>
                        </a:solidFill>
                        <a:effectLst/>
                      </a:endParaRPr>
                    </a:p>
                  </a:txBody>
                  <a:tcPr anchor="ctr">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0" i="0" u="none" strike="noStrike" dirty="0">
                          <a:solidFill>
                            <a:srgbClr val="000000"/>
                          </a:solidFill>
                          <a:effectLst/>
                          <a:latin typeface="Calibri" panose="020F0502020204030204" pitchFamily="34" charset="0"/>
                        </a:rPr>
                        <a:t>318</a:t>
                      </a:r>
                      <a:r>
                        <a:rPr lang="en-US" sz="1400" b="0" i="0" dirty="0">
                          <a:solidFill>
                            <a:srgbClr val="000000"/>
                          </a:solidFill>
                          <a:effectLst/>
                          <a:latin typeface="Calibri" panose="020F0502020204030204" pitchFamily="34" charset="0"/>
                        </a:rPr>
                        <a:t>​</a:t>
                      </a:r>
                      <a:endParaRPr lang="en-US" b="0" i="0" dirty="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0" i="0" u="none" strike="noStrike" dirty="0">
                          <a:solidFill>
                            <a:srgbClr val="000000"/>
                          </a:solidFill>
                          <a:effectLst/>
                          <a:latin typeface="Calibri" panose="020F0502020204030204" pitchFamily="34" charset="0"/>
                        </a:rPr>
                        <a:t>330</a:t>
                      </a:r>
                      <a:r>
                        <a:rPr lang="en-US" sz="1400" b="0" i="0" dirty="0">
                          <a:solidFill>
                            <a:srgbClr val="000000"/>
                          </a:solidFill>
                          <a:effectLst/>
                          <a:latin typeface="Calibri" panose="020F0502020204030204" pitchFamily="34" charset="0"/>
                        </a:rPr>
                        <a:t>​</a:t>
                      </a:r>
                      <a:endParaRPr lang="en-US" b="0" i="0" dirty="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0" i="0" u="none" strike="noStrike" dirty="0">
                          <a:solidFill>
                            <a:srgbClr val="000000"/>
                          </a:solidFill>
                          <a:effectLst/>
                          <a:latin typeface="Calibri" panose="020F0502020204030204" pitchFamily="34" charset="0"/>
                        </a:rPr>
                        <a:t>1500</a:t>
                      </a:r>
                      <a:r>
                        <a:rPr lang="en-US" sz="1400" b="0" i="0" dirty="0">
                          <a:solidFill>
                            <a:srgbClr val="000000"/>
                          </a:solidFill>
                          <a:effectLst/>
                          <a:latin typeface="Calibri" panose="020F0502020204030204" pitchFamily="34" charset="0"/>
                        </a:rPr>
                        <a:t>​</a:t>
                      </a:r>
                      <a:endParaRPr lang="en-US" b="0" i="0" dirty="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0" i="0" u="none" strike="noStrike" dirty="0">
                          <a:solidFill>
                            <a:srgbClr val="000000"/>
                          </a:solidFill>
                          <a:effectLst/>
                          <a:latin typeface="Calibri" panose="020F0502020204030204" pitchFamily="34" charset="0"/>
                        </a:rPr>
                        <a:t>838</a:t>
                      </a:r>
                      <a:r>
                        <a:rPr lang="en-US" sz="1400" b="0" i="0" dirty="0">
                          <a:solidFill>
                            <a:srgbClr val="000000"/>
                          </a:solidFill>
                          <a:effectLst/>
                          <a:latin typeface="Calibri" panose="020F0502020204030204" pitchFamily="34" charset="0"/>
                        </a:rPr>
                        <a:t>​</a:t>
                      </a:r>
                      <a:endParaRPr lang="en-US" b="0" i="0" dirty="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446607153"/>
                  </a:ext>
                </a:extLst>
              </a:tr>
              <a:tr h="266700">
                <a:tc>
                  <a:txBody>
                    <a:bodyPr/>
                    <a:lstStyle/>
                    <a:p>
                      <a:pPr marL="0" algn="l" defTabSz="914400" rtl="0" eaLnBrk="1" fontAlgn="base" latinLnBrk="0" hangingPunct="1"/>
                      <a:r>
                        <a:rPr lang="en-US" sz="1400" b="0" i="0" kern="1200" dirty="0">
                          <a:solidFill>
                            <a:srgbClr val="000000"/>
                          </a:solidFill>
                          <a:effectLst/>
                          <a:latin typeface="+mn-lt"/>
                          <a:ea typeface="+mn-ea"/>
                          <a:cs typeface="+mn-cs"/>
                        </a:rPr>
                        <a:t>MAYO​</a:t>
                      </a:r>
                    </a:p>
                  </a:txBody>
                  <a:tcPr anchor="ctr">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US" sz="1400" b="0" i="0" kern="1200" dirty="0">
                          <a:solidFill>
                            <a:srgbClr val="000000"/>
                          </a:solidFill>
                          <a:effectLst/>
                          <a:latin typeface="+mn-lt"/>
                          <a:ea typeface="+mn-ea"/>
                          <a:cs typeface="+mn-cs"/>
                        </a:rPr>
                        <a:t>821​</a:t>
                      </a: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US" sz="1400" b="0" i="0" kern="1200" dirty="0">
                          <a:solidFill>
                            <a:srgbClr val="000000"/>
                          </a:solidFill>
                          <a:effectLst/>
                          <a:latin typeface="+mn-lt"/>
                          <a:ea typeface="+mn-ea"/>
                          <a:cs typeface="+mn-cs"/>
                        </a:rPr>
                        <a:t>978​</a:t>
                      </a: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US" sz="1400" b="0" i="0" kern="1200" dirty="0">
                          <a:solidFill>
                            <a:srgbClr val="000000"/>
                          </a:solidFill>
                          <a:effectLst/>
                          <a:latin typeface="+mn-lt"/>
                          <a:ea typeface="+mn-ea"/>
                          <a:cs typeface="+mn-cs"/>
                        </a:rPr>
                        <a:t>7514​</a:t>
                      </a: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US" sz="1400" b="0" i="0" kern="1200" dirty="0">
                          <a:solidFill>
                            <a:srgbClr val="000000"/>
                          </a:solidFill>
                          <a:effectLst/>
                          <a:latin typeface="+mn-lt"/>
                          <a:ea typeface="+mn-ea"/>
                          <a:cs typeface="+mn-cs"/>
                        </a:rPr>
                        <a:t>1545​</a:t>
                      </a: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659110093"/>
                  </a:ext>
                </a:extLst>
              </a:tr>
              <a:tr h="266700">
                <a:tc>
                  <a:txBody>
                    <a:bodyPr/>
                    <a:lstStyle/>
                    <a:p>
                      <a:pPr algn="l" fontAlgn="base"/>
                      <a:r>
                        <a:rPr lang="en-US" sz="1400" b="0" i="0">
                          <a:solidFill>
                            <a:srgbClr val="000000"/>
                          </a:solidFill>
                          <a:effectLst/>
                        </a:rPr>
                        <a:t>UCD​</a:t>
                      </a:r>
                      <a:endParaRPr lang="en-US" b="0" i="0">
                        <a:solidFill>
                          <a:srgbClr val="000000"/>
                        </a:solidFill>
                        <a:effectLst/>
                      </a:endParaRPr>
                    </a:p>
                  </a:txBody>
                  <a:tcPr anchor="ctr">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0" i="0" u="none" strike="noStrike">
                          <a:solidFill>
                            <a:srgbClr val="000000"/>
                          </a:solidFill>
                          <a:effectLst/>
                          <a:latin typeface="Calibri" panose="020F0502020204030204" pitchFamily="34" charset="0"/>
                        </a:rPr>
                        <a:t>777</a:t>
                      </a:r>
                      <a:r>
                        <a:rPr lang="en-US" sz="1400" b="0" i="0">
                          <a:solidFill>
                            <a:srgbClr val="000000"/>
                          </a:solidFill>
                          <a:effectLst/>
                          <a:latin typeface="Calibri" panose="020F0502020204030204" pitchFamily="34" charset="0"/>
                        </a:rPr>
                        <a:t>​</a:t>
                      </a:r>
                      <a:endParaRPr lang="en-US" b="0" i="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0" i="0" u="none" strike="noStrike">
                          <a:solidFill>
                            <a:srgbClr val="000000"/>
                          </a:solidFill>
                          <a:effectLst/>
                          <a:latin typeface="Calibri" panose="020F0502020204030204" pitchFamily="34" charset="0"/>
                        </a:rPr>
                        <a:t>903</a:t>
                      </a:r>
                      <a:r>
                        <a:rPr lang="en-US" sz="1400" b="0" i="0">
                          <a:solidFill>
                            <a:srgbClr val="000000"/>
                          </a:solidFill>
                          <a:effectLst/>
                          <a:latin typeface="Calibri" panose="020F0502020204030204" pitchFamily="34" charset="0"/>
                        </a:rPr>
                        <a:t>​</a:t>
                      </a:r>
                      <a:endParaRPr lang="en-US" b="0" i="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0" i="0" u="none" strike="noStrike">
                          <a:solidFill>
                            <a:srgbClr val="000000"/>
                          </a:solidFill>
                          <a:effectLst/>
                          <a:latin typeface="Calibri" panose="020F0502020204030204" pitchFamily="34" charset="0"/>
                        </a:rPr>
                        <a:t>4143</a:t>
                      </a:r>
                      <a:r>
                        <a:rPr lang="en-US" sz="1400" b="0" i="0">
                          <a:solidFill>
                            <a:srgbClr val="000000"/>
                          </a:solidFill>
                          <a:effectLst/>
                          <a:latin typeface="Calibri" panose="020F0502020204030204" pitchFamily="34" charset="0"/>
                        </a:rPr>
                        <a:t>​</a:t>
                      </a:r>
                      <a:endParaRPr lang="en-US" b="0" i="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0" i="0" u="none" strike="noStrike" dirty="0">
                          <a:solidFill>
                            <a:srgbClr val="000000"/>
                          </a:solidFill>
                          <a:effectLst/>
                          <a:latin typeface="Calibri" panose="020F0502020204030204" pitchFamily="34" charset="0"/>
                        </a:rPr>
                        <a:t>2057</a:t>
                      </a:r>
                      <a:r>
                        <a:rPr lang="en-US" sz="1400" b="0" i="0" dirty="0">
                          <a:solidFill>
                            <a:srgbClr val="000000"/>
                          </a:solidFill>
                          <a:effectLst/>
                          <a:latin typeface="Calibri" panose="020F0502020204030204" pitchFamily="34" charset="0"/>
                        </a:rPr>
                        <a:t>​</a:t>
                      </a:r>
                      <a:endParaRPr lang="en-US" b="0" i="0" dirty="0">
                        <a:solidFill>
                          <a:srgbClr val="000000"/>
                        </a:solidFill>
                        <a:effectLst/>
                      </a:endParaRPr>
                    </a:p>
                  </a:txBody>
                  <a:tcPr anchor="b">
                    <a:lnL w="12859" cap="flat" cmpd="sng" algn="ctr">
                      <a:solidFill>
                        <a:srgbClr val="FFFFFF"/>
                      </a:solidFill>
                      <a:prstDash val="solid"/>
                      <a:round/>
                      <a:headEnd type="none" w="med" len="med"/>
                      <a:tailEnd type="none" w="med" len="med"/>
                    </a:lnL>
                    <a:lnR w="12859" cap="flat" cmpd="sng" algn="ctr">
                      <a:solidFill>
                        <a:srgbClr val="FFFFFF"/>
                      </a:solidFill>
                      <a:prstDash val="solid"/>
                      <a:round/>
                      <a:headEnd type="none" w="med" len="med"/>
                      <a:tailEnd type="none" w="med" len="med"/>
                    </a:lnR>
                    <a:lnT w="12859" cap="flat" cmpd="sng" algn="ctr">
                      <a:solidFill>
                        <a:srgbClr val="FFFFFF"/>
                      </a:solidFill>
                      <a:prstDash val="solid"/>
                      <a:round/>
                      <a:headEnd type="none" w="med" len="med"/>
                      <a:tailEnd type="none" w="med" len="med"/>
                    </a:lnT>
                    <a:lnB w="12859"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775301770"/>
                  </a:ext>
                </a:extLst>
              </a:tr>
            </a:tbl>
          </a:graphicData>
        </a:graphic>
      </p:graphicFrame>
      <p:sp>
        <p:nvSpPr>
          <p:cNvPr id="5" name="Rectangle 1">
            <a:extLst>
              <a:ext uri="{FF2B5EF4-FFF2-40B4-BE49-F238E27FC236}">
                <a16:creationId xmlns:a16="http://schemas.microsoft.com/office/drawing/2014/main" id="{AB7006FE-CCDB-4204-1D84-FECB399AB54E}"/>
              </a:ext>
            </a:extLst>
          </p:cNvPr>
          <p:cNvSpPr>
            <a:spLocks noChangeArrowheads="1"/>
          </p:cNvSpPr>
          <p:nvPr/>
        </p:nvSpPr>
        <p:spPr bwMode="auto">
          <a:xfrm>
            <a:off x="3452813" y="2132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AEA0E3D9-F766-D351-E6D2-437AEE432589}"/>
              </a:ext>
            </a:extLst>
          </p:cNvPr>
          <p:cNvSpPr txBox="1"/>
          <p:nvPr/>
        </p:nvSpPr>
        <p:spPr>
          <a:xfrm>
            <a:off x="6282964" y="1301461"/>
            <a:ext cx="5190565" cy="5047536"/>
          </a:xfrm>
          <a:prstGeom prst="rect">
            <a:avLst/>
          </a:prstGeom>
          <a:solidFill>
            <a:srgbClr val="E9EBF5"/>
          </a:solidFill>
          <a:effectLst>
            <a:outerShdw blurRad="50800" dist="38100" dir="2700000" algn="tl" rotWithShape="0">
              <a:prstClr val="black">
                <a:alpha val="40000"/>
              </a:prstClr>
            </a:outerShdw>
          </a:effectLst>
        </p:spPr>
        <p:txBody>
          <a:bodyPr wrap="square" rtlCol="0">
            <a:spAutoFit/>
          </a:bodyPr>
          <a:lstStyle/>
          <a:p>
            <a:pPr marL="233363" marR="0" lvl="0" indent="-23336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Consortium for Radiologic Imaging Studies (CRISP1 and CRISP2):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3225"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Integral in the development of a CDISC therapeutic area user guide to collate data from ADPKD registries and observational studies</a:t>
            </a:r>
          </a:p>
          <a:p>
            <a:pPr marL="403225"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3225"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Used in the successful qualification of total kidney volume (TKV) by FDA and EMA as a prognostic biomarker for patient selection in ADPKD clinical trials, and later FDA designation as a reasonably likely surrogate endpoint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3363" marR="0" lvl="0" indent="-23336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CRISP1, CRISP2, and HALT-PKD: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3225"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Essential part of a new initiative to use model-informed drug development approaches to develop a regulatory-endorsed clinical trial simulator (CTS) tool and graphic user interface (GUI) to optimize clinical trial design in PKD</a:t>
            </a:r>
          </a:p>
        </p:txBody>
      </p:sp>
      <p:sp>
        <p:nvSpPr>
          <p:cNvPr id="10" name="TextBox 1">
            <a:extLst>
              <a:ext uri="{FF2B5EF4-FFF2-40B4-BE49-F238E27FC236}">
                <a16:creationId xmlns:a16="http://schemas.microsoft.com/office/drawing/2014/main" id="{DE946ADD-6EA7-3C8A-05C7-0A2ABB3450B5}"/>
              </a:ext>
            </a:extLst>
          </p:cNvPr>
          <p:cNvSpPr txBox="1"/>
          <p:nvPr/>
        </p:nvSpPr>
        <p:spPr>
          <a:xfrm>
            <a:off x="668134" y="5254427"/>
            <a:ext cx="5195431" cy="830997"/>
          </a:xfrm>
          <a:prstGeom prst="rect">
            <a:avLst/>
          </a:prstGeom>
          <a:noFill/>
        </p:spPr>
        <p:txBody>
          <a:bodyPr wrap="square" rtlCol="0">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All subjects from CRISP2 participated in CRISP1. 39 subjects from CRISP1 did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continue to CRISP2, thus the difference in n subjects and data trends between CRISP1 and CRISP2. All subjects in the modeling dataset are modeled as unique longitudinal trajectories.</a:t>
            </a:r>
          </a:p>
        </p:txBody>
      </p:sp>
      <p:sp>
        <p:nvSpPr>
          <p:cNvPr id="11" name="TextBox 10">
            <a:extLst>
              <a:ext uri="{FF2B5EF4-FFF2-40B4-BE49-F238E27FC236}">
                <a16:creationId xmlns:a16="http://schemas.microsoft.com/office/drawing/2014/main" id="{8044844A-CFF4-2015-DEAC-7750D00D4059}"/>
              </a:ext>
            </a:extLst>
          </p:cNvPr>
          <p:cNvSpPr txBox="1"/>
          <p:nvPr/>
        </p:nvSpPr>
        <p:spPr>
          <a:xfrm>
            <a:off x="622663" y="2384612"/>
            <a:ext cx="5286375" cy="12819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E71A795-F0D5-D755-D79C-F9E95ABDE6B9}"/>
              </a:ext>
            </a:extLst>
          </p:cNvPr>
          <p:cNvSpPr txBox="1"/>
          <p:nvPr/>
        </p:nvSpPr>
        <p:spPr>
          <a:xfrm>
            <a:off x="622663" y="2384612"/>
            <a:ext cx="5286375" cy="1837757"/>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226951"/>
      </p:ext>
    </p:extLst>
  </p:cSld>
  <p:clrMapOvr>
    <a:masterClrMapping/>
  </p:clrMapOvr>
</p:sld>
</file>

<file path=ppt/theme/theme1.xml><?xml version="1.0" encoding="utf-8"?>
<a:theme xmlns:a="http://schemas.openxmlformats.org/drawingml/2006/main" name="C-Path-PSTC-Widesc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ath-PSTC-Widescreen" id="{E871583C-801B-4413-8349-D08F5FAF71D4}" vid="{3D8AE396-CD8B-458E-8072-29C76049E8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2f5a9cc-6040-4583-93c4-02336c2da301">
      <Terms xmlns="http://schemas.microsoft.com/office/infopath/2007/PartnerControls"/>
    </lcf76f155ced4ddcb4097134ff3c332f>
    <TaxCatchAll xmlns="2f0903ae-636c-4300-aaf1-6e23055599c5" xsi:nil="true"/>
    <DocType xmlns="d2f5a9cc-6040-4583-93c4-02336c2da301">
      <Value>Template</Value>
    </DocType>
    <Department xmlns="d2f5a9cc-6040-4583-93c4-02336c2da301">Operations</Department>
    <ExpiryDate xmlns="d2f5a9cc-6040-4583-93c4-02336c2da301" xsi:nil="true"/>
    <Document_x0020_ID xmlns="d2f5a9cc-6040-4583-93c4-02336c2da301">
      <Url xsi:nil="true"/>
      <Description xsi:nil="true"/>
    </Document_x0020_ID>
    <DocControl_x0020_Number xmlns="d2f5a9cc-6040-4583-93c4-02336c2da301" xsi:nil="true"/>
    <Owner xmlns="d2f5a9cc-6040-4583-93c4-02336c2da301">
      <UserInfo>
        <DisplayName/>
        <AccountId xsi:nil="true"/>
        <AccountType/>
      </UserInfo>
    </Owner>
    <Effective_x0020_Date xmlns="d2f5a9cc-6040-4583-93c4-02336c2da301">2023-08-04T07:00:00+00:00</Effective_x0020_Da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4313E1ADF4464ABB78837823F86F39" ma:contentTypeVersion="21" ma:contentTypeDescription="Create a new document." ma:contentTypeScope="" ma:versionID="5cacf930a09de7a812a465ad596e3de8">
  <xsd:schema xmlns:xsd="http://www.w3.org/2001/XMLSchema" xmlns:xs="http://www.w3.org/2001/XMLSchema" xmlns:p="http://schemas.microsoft.com/office/2006/metadata/properties" xmlns:ns2="d2f5a9cc-6040-4583-93c4-02336c2da301" xmlns:ns3="2f0903ae-636c-4300-aaf1-6e23055599c5" targetNamespace="http://schemas.microsoft.com/office/2006/metadata/properties" ma:root="true" ma:fieldsID="e141fa751eeb0abe6f2ade33e8e5e92d" ns2:_="" ns3:_="">
    <xsd:import namespace="d2f5a9cc-6040-4583-93c4-02336c2da301"/>
    <xsd:import namespace="2f0903ae-636c-4300-aaf1-6e23055599c5"/>
    <xsd:element name="properties">
      <xsd:complexType>
        <xsd:sequence>
          <xsd:element name="documentManagement">
            <xsd:complexType>
              <xsd:all>
                <xsd:element ref="ns2:Document_x0020_ID" minOccurs="0"/>
                <xsd:element ref="ns2:Effective_x0020_Date" minOccurs="0"/>
                <xsd:element ref="ns2:Department" minOccurs="0"/>
                <xsd:element ref="ns2:DocType" minOccurs="0"/>
                <xsd:element ref="ns2:DocControl_x0020_Number" minOccurs="0"/>
                <xsd:element ref="ns2:Owner" minOccurs="0"/>
                <xsd:element ref="ns2:ExpiryDate" minOccurs="0"/>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f5a9cc-6040-4583-93c4-02336c2da301" elementFormDefault="qualified">
    <xsd:import namespace="http://schemas.microsoft.com/office/2006/documentManagement/types"/>
    <xsd:import namespace="http://schemas.microsoft.com/office/infopath/2007/PartnerControls"/>
    <xsd:element name="Document_x0020_ID" ma:index="8" nillable="true" ma:displayName="Document ID" ma:description="Permanent link to this document." ma:format="Hyperlink" ma:internalName="Document_x0020_ID">
      <xsd:complexType>
        <xsd:complexContent>
          <xsd:extension base="dms:URL">
            <xsd:sequence>
              <xsd:element name="Url" type="dms:ValidUrl" minOccurs="0" nillable="true"/>
              <xsd:element name="Description" type="xsd:string" nillable="true"/>
            </xsd:sequence>
          </xsd:extension>
        </xsd:complexContent>
      </xsd:complexType>
    </xsd:element>
    <xsd:element name="Effective_x0020_Date" ma:index="9" nillable="true" ma:displayName="Effective Date" ma:format="DateOnly" ma:internalName="Effective_x0020_Date">
      <xsd:simpleType>
        <xsd:restriction base="dms:DateTime"/>
      </xsd:simpleType>
    </xsd:element>
    <xsd:element name="Department" ma:index="10" nillable="true" ma:displayName="Department" ma:default="----Select a Department----" ma:format="Dropdown" ma:internalName="Department">
      <xsd:simpleType>
        <xsd:union memberTypes="dms:Text">
          <xsd:simpleType>
            <xsd:restriction base="dms:Choice">
              <xsd:enumeration value="----Select a Department----"/>
              <xsd:enumeration value="Communications"/>
              <xsd:enumeration value="DCC"/>
              <xsd:enumeration value="Finance"/>
              <xsd:enumeration value="Human Resources"/>
              <xsd:enumeration value="Information Technology"/>
              <xsd:enumeration value="Legal"/>
              <xsd:enumeration value="Operations"/>
              <xsd:enumeration value="Project Coordinators"/>
              <xsd:enumeration value="PMO"/>
              <xsd:enumeration value="Regulatory Science"/>
            </xsd:restriction>
          </xsd:simpleType>
        </xsd:union>
      </xsd:simpleType>
    </xsd:element>
    <xsd:element name="DocType" ma:index="11" nillable="true" ma:displayName="DocType" ma:default="----Select a Type----" ma:description="Type of document" ma:internalName="DocType">
      <xsd:complexType>
        <xsd:complexContent>
          <xsd:extension base="dms:MultiChoice">
            <xsd:sequence>
              <xsd:element name="Value" maxOccurs="unbounded" minOccurs="0" nillable="true">
                <xsd:simpleType>
                  <xsd:restriction base="dms:Choice">
                    <xsd:enumeration value="----Select a Type----"/>
                    <xsd:enumeration value="Best Practice"/>
                    <xsd:enumeration value="Form"/>
                    <xsd:enumeration value="Policy"/>
                    <xsd:enumeration value="Standard Operating Procedure (SOP)"/>
                    <xsd:enumeration value="Template"/>
                    <xsd:enumeration value="Other"/>
                  </xsd:restriction>
                </xsd:simpleType>
              </xsd:element>
            </xsd:sequence>
          </xsd:extension>
        </xsd:complexContent>
      </xsd:complexType>
    </xsd:element>
    <xsd:element name="DocControl_x0020_Number" ma:index="12" nillable="true" ma:displayName="DocControl Number" ma:internalName="DocControl_x0020_Number">
      <xsd:simpleType>
        <xsd:restriction base="dms:Text">
          <xsd:maxLength value="255"/>
        </xsd:restriction>
      </xsd:simpleType>
    </xsd:element>
    <xsd:element name="Owner" ma:index="13" nillable="true" ma:displayName="Owner" ma:description="Owner of this document" ma:list="UserInfo"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Date" ma:index="14" nillable="true" ma:displayName="ExpiryDate" ma:format="DateOnly" ma:internalName="ExpiryDate">
      <xsd:simpleType>
        <xsd:restriction base="dms:DateTime"/>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15f76bf-053c-4c84-ac53-f0a3464b97a9"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0903ae-636c-4300-aaf1-6e23055599c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b86a192-de3d-4a2c-b369-f475317e87d0}" ma:internalName="TaxCatchAll" ma:showField="CatchAllData" ma:web="2f0903ae-636c-4300-aaf1-6e23055599c5">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F61DC1-B5D4-451B-BFEA-9043D7DB4464}">
  <ds:schemaRefs>
    <ds:schemaRef ds:uri="http://schemas.microsoft.com/sharepoint/v3/contenttype/forms"/>
  </ds:schemaRefs>
</ds:datastoreItem>
</file>

<file path=customXml/itemProps2.xml><?xml version="1.0" encoding="utf-8"?>
<ds:datastoreItem xmlns:ds="http://schemas.openxmlformats.org/officeDocument/2006/customXml" ds:itemID="{E46E92E6-450C-4A34-AE68-61A97D5F32B9}">
  <ds:schemaRefs>
    <ds:schemaRef ds:uri="http://schemas.microsoft.com/office/2006/documentManagement/types"/>
    <ds:schemaRef ds:uri="http://www.w3.org/XML/1998/namespace"/>
    <ds:schemaRef ds:uri="http://schemas.openxmlformats.org/package/2006/metadata/core-properties"/>
    <ds:schemaRef ds:uri="d2f5a9cc-6040-4583-93c4-02336c2da301"/>
    <ds:schemaRef ds:uri="http://purl.org/dc/terms/"/>
    <ds:schemaRef ds:uri="http://purl.org/dc/dcmitype/"/>
    <ds:schemaRef ds:uri="2f0903ae-636c-4300-aaf1-6e23055599c5"/>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6C14DE81-08A9-448D-ABAA-7B0EE26A18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f5a9cc-6040-4583-93c4-02336c2da301"/>
    <ds:schemaRef ds:uri="2f0903ae-636c-4300-aaf1-6e23055599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1306</TotalTime>
  <Words>997</Words>
  <Application>Microsoft Office PowerPoint</Application>
  <PresentationFormat>Widescreen</PresentationFormat>
  <Paragraphs>150</Paragraphs>
  <Slides>11</Slides>
  <Notes>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C-Path-PSTC-Widescreen</vt:lpstr>
      <vt:lpstr>Office Theme</vt:lpstr>
      <vt:lpstr>PowerPoint Presentation</vt:lpstr>
      <vt:lpstr>The Critical Path Institute</vt:lpstr>
      <vt:lpstr>The Critical Path Institute</vt:lpstr>
      <vt:lpstr>Type 1 Diabetes Consortium (T1DC) Data Acquisition Overview</vt:lpstr>
      <vt:lpstr>Key points on HbA1c (and composites)</vt:lpstr>
      <vt:lpstr>Key points on Proportionality</vt:lpstr>
      <vt:lpstr>T1DC Accomplishments Enabled by NIDDK DATA</vt:lpstr>
      <vt:lpstr>Polycystic Kidney Disease Outcomes Consortium (PKDOC)</vt:lpstr>
      <vt:lpstr>Polycystic Kidney Disease Outcomes Consortium (PKDOC)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C-Path - PowerPoint Template - Widescreen</dc:title>
  <dc:creator>Nicholas King</dc:creator>
  <cp:keywords>widescreen;C-Path;PSTC;Template</cp:keywords>
  <cp:lastModifiedBy>Joseph Hedrick</cp:lastModifiedBy>
  <cp:revision>98</cp:revision>
  <dcterms:created xsi:type="dcterms:W3CDTF">2017-08-10T15:23:47Z</dcterms:created>
  <dcterms:modified xsi:type="dcterms:W3CDTF">2023-09-18T22:54:24Z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0x010100CE4313E1ADF4464ABB78837823F86F39</vt:lpwstr>
  </property>
  <property fmtid="{D5CDD505-2E9C-101B-9397-08002B2CF9AE}" pid="3" name="MediaServiceImageTags">
    <vt:lpwstr/>
  </property>
</Properties>
</file>