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1" r:id="rId2"/>
    <p:sldId id="260" r:id="rId3"/>
    <p:sldId id="262" r:id="rId4"/>
    <p:sldId id="274" r:id="rId5"/>
    <p:sldId id="266" r:id="rId6"/>
    <p:sldId id="35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752DC0-73AD-4F33-A91A-37A62051FEB0}" v="3" dt="2023-09-12T13:16:50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5226" autoAdjust="0"/>
  </p:normalViewPr>
  <p:slideViewPr>
    <p:cSldViewPr snapToGrid="0">
      <p:cViewPr varScale="1">
        <p:scale>
          <a:sx n="99" d="100"/>
          <a:sy n="99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7817F1-7C3E-43AD-9315-238C84FC270F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 phldr="1"/>
      <dgm:spPr/>
    </dgm:pt>
    <dgm:pt modelId="{3F1D0E27-8A3E-4102-AB36-344B53955E9D}">
      <dgm:prSet phldrT="[Text]"/>
      <dgm:spPr/>
      <dgm:t>
        <a:bodyPr/>
        <a:lstStyle/>
        <a:p>
          <a:r>
            <a:rPr lang="en-US" dirty="0"/>
            <a:t>Gather documentation</a:t>
          </a:r>
        </a:p>
      </dgm:t>
    </dgm:pt>
    <dgm:pt modelId="{09B94619-5D94-4D76-94FF-1AE866A06190}" type="parTrans" cxnId="{6D33656C-3C9F-437E-BBDE-F5E17D41E1CD}">
      <dgm:prSet/>
      <dgm:spPr/>
      <dgm:t>
        <a:bodyPr/>
        <a:lstStyle/>
        <a:p>
          <a:endParaRPr lang="en-US"/>
        </a:p>
      </dgm:t>
    </dgm:pt>
    <dgm:pt modelId="{C58CB78B-8509-49F3-A8FD-1D4D0119C42D}" type="sibTrans" cxnId="{6D33656C-3C9F-437E-BBDE-F5E17D41E1CD}">
      <dgm:prSet/>
      <dgm:spPr/>
      <dgm:t>
        <a:bodyPr/>
        <a:lstStyle/>
        <a:p>
          <a:endParaRPr lang="en-US" dirty="0"/>
        </a:p>
      </dgm:t>
    </dgm:pt>
    <dgm:pt modelId="{2307B730-2452-4275-977F-BDA782349194}">
      <dgm:prSet phldrT="[Text]"/>
      <dgm:spPr/>
      <dgm:t>
        <a:bodyPr/>
        <a:lstStyle/>
        <a:p>
          <a:r>
            <a:rPr lang="en-US" dirty="0"/>
            <a:t>NIDDK-CR staff initial review and feedback</a:t>
          </a:r>
        </a:p>
      </dgm:t>
    </dgm:pt>
    <dgm:pt modelId="{400523DC-0BD4-4047-868B-71042608DD7A}" type="parTrans" cxnId="{B70A2EAA-9528-4576-B48F-1615C9E9148A}">
      <dgm:prSet/>
      <dgm:spPr/>
      <dgm:t>
        <a:bodyPr/>
        <a:lstStyle/>
        <a:p>
          <a:endParaRPr lang="en-US"/>
        </a:p>
      </dgm:t>
    </dgm:pt>
    <dgm:pt modelId="{D7F46614-3C61-433A-A318-D224FC6F7C98}" type="sibTrans" cxnId="{B70A2EAA-9528-4576-B48F-1615C9E9148A}">
      <dgm:prSet/>
      <dgm:spPr/>
      <dgm:t>
        <a:bodyPr/>
        <a:lstStyle/>
        <a:p>
          <a:endParaRPr lang="en-US" dirty="0"/>
        </a:p>
      </dgm:t>
    </dgm:pt>
    <dgm:pt modelId="{0F15F98F-8398-4A7F-9CC5-493EBE21F21A}">
      <dgm:prSet phldrT="[Text]"/>
      <dgm:spPr/>
      <dgm:t>
        <a:bodyPr/>
        <a:lstStyle/>
        <a:p>
          <a:r>
            <a:rPr lang="en-US" dirty="0"/>
            <a:t>Review and approval by NIDDK officials</a:t>
          </a:r>
        </a:p>
      </dgm:t>
    </dgm:pt>
    <dgm:pt modelId="{10075EF2-6C13-4ED3-8DB4-2EABCE8637D0}" type="parTrans" cxnId="{9A659A0E-BF2B-4048-8446-9E669042EBD4}">
      <dgm:prSet/>
      <dgm:spPr/>
      <dgm:t>
        <a:bodyPr/>
        <a:lstStyle/>
        <a:p>
          <a:endParaRPr lang="en-US"/>
        </a:p>
      </dgm:t>
    </dgm:pt>
    <dgm:pt modelId="{3CC033C5-ECD5-4924-9FAF-C27743A05FA6}" type="sibTrans" cxnId="{9A659A0E-BF2B-4048-8446-9E669042EBD4}">
      <dgm:prSet/>
      <dgm:spPr/>
      <dgm:t>
        <a:bodyPr/>
        <a:lstStyle/>
        <a:p>
          <a:endParaRPr lang="en-US" dirty="0"/>
        </a:p>
      </dgm:t>
    </dgm:pt>
    <dgm:pt modelId="{44FCFC18-2AFD-4B4F-8515-B6AD3A4D1C50}">
      <dgm:prSet phldrT="[Text]"/>
      <dgm:spPr/>
      <dgm:t>
        <a:bodyPr/>
        <a:lstStyle/>
        <a:p>
          <a:r>
            <a:rPr lang="en-US" dirty="0"/>
            <a:t>Sign agreement and accept cost estimate</a:t>
          </a:r>
        </a:p>
      </dgm:t>
    </dgm:pt>
    <dgm:pt modelId="{4AF48A3A-1B7E-44D2-8CA5-E414983481B7}" type="parTrans" cxnId="{8739C0DA-7D68-4E28-A8BF-636E06AB7C19}">
      <dgm:prSet/>
      <dgm:spPr/>
      <dgm:t>
        <a:bodyPr/>
        <a:lstStyle/>
        <a:p>
          <a:endParaRPr lang="en-US"/>
        </a:p>
      </dgm:t>
    </dgm:pt>
    <dgm:pt modelId="{75DF7D30-645C-4423-B65D-4B80E78C0BA9}" type="sibTrans" cxnId="{8739C0DA-7D68-4E28-A8BF-636E06AB7C19}">
      <dgm:prSet/>
      <dgm:spPr/>
      <dgm:t>
        <a:bodyPr/>
        <a:lstStyle/>
        <a:p>
          <a:endParaRPr lang="en-US" dirty="0"/>
        </a:p>
      </dgm:t>
    </dgm:pt>
    <dgm:pt modelId="{109F1917-47EB-4630-BFC5-53DC7413941C}">
      <dgm:prSet phldrT="[Text]"/>
      <dgm:spPr/>
      <dgm:t>
        <a:bodyPr/>
        <a:lstStyle/>
        <a:p>
          <a:r>
            <a:rPr lang="en-US" dirty="0"/>
            <a:t>Specimens shipped</a:t>
          </a:r>
        </a:p>
      </dgm:t>
    </dgm:pt>
    <dgm:pt modelId="{CFD908F2-36BA-4525-8432-C60A2A1216AA}" type="parTrans" cxnId="{2DA502D5-6C68-4E32-AA44-8AECAC1B8680}">
      <dgm:prSet/>
      <dgm:spPr/>
      <dgm:t>
        <a:bodyPr/>
        <a:lstStyle/>
        <a:p>
          <a:endParaRPr lang="en-US"/>
        </a:p>
      </dgm:t>
    </dgm:pt>
    <dgm:pt modelId="{CCD9FAAB-3DDB-4B58-8F7A-330C7F079E92}" type="sibTrans" cxnId="{2DA502D5-6C68-4E32-AA44-8AECAC1B8680}">
      <dgm:prSet/>
      <dgm:spPr/>
      <dgm:t>
        <a:bodyPr/>
        <a:lstStyle/>
        <a:p>
          <a:endParaRPr lang="en-US" dirty="0"/>
        </a:p>
      </dgm:t>
    </dgm:pt>
    <dgm:pt modelId="{6886616F-E865-47A4-9A4E-CEA0190B891E}">
      <dgm:prSet phldrT="[Text]"/>
      <dgm:spPr/>
      <dgm:t>
        <a:bodyPr/>
        <a:lstStyle/>
        <a:p>
          <a:r>
            <a:rPr lang="en-US" dirty="0"/>
            <a:t>Submit access request form</a:t>
          </a:r>
        </a:p>
      </dgm:t>
    </dgm:pt>
    <dgm:pt modelId="{417368A9-A2BC-4A77-A651-008C9C0D8385}" type="parTrans" cxnId="{50A09E84-63C8-4391-BC8B-C6260F96BCA8}">
      <dgm:prSet/>
      <dgm:spPr/>
      <dgm:t>
        <a:bodyPr/>
        <a:lstStyle/>
        <a:p>
          <a:endParaRPr lang="en-US"/>
        </a:p>
      </dgm:t>
    </dgm:pt>
    <dgm:pt modelId="{42958DE4-FDE6-45B0-9E0F-C7613B7D524C}" type="sibTrans" cxnId="{50A09E84-63C8-4391-BC8B-C6260F96BCA8}">
      <dgm:prSet/>
      <dgm:spPr/>
      <dgm:t>
        <a:bodyPr/>
        <a:lstStyle/>
        <a:p>
          <a:endParaRPr lang="en-US" dirty="0"/>
        </a:p>
      </dgm:t>
    </dgm:pt>
    <dgm:pt modelId="{5B62523C-9D2F-4C3A-A48E-01619DC30B5E}">
      <dgm:prSet phldrT="[Text]"/>
      <dgm:spPr/>
      <dgm:t>
        <a:bodyPr/>
        <a:lstStyle/>
        <a:p>
          <a:r>
            <a:rPr lang="en-US" dirty="0"/>
            <a:t>Biorepository pulls (and aliquots) specimens</a:t>
          </a:r>
        </a:p>
      </dgm:t>
    </dgm:pt>
    <dgm:pt modelId="{C7FBC752-1956-4BC1-91C3-458810CB7420}" type="parTrans" cxnId="{23C1D796-7468-4C62-A463-A7B37C63FE45}">
      <dgm:prSet/>
      <dgm:spPr/>
      <dgm:t>
        <a:bodyPr/>
        <a:lstStyle/>
        <a:p>
          <a:endParaRPr lang="en-US"/>
        </a:p>
      </dgm:t>
    </dgm:pt>
    <dgm:pt modelId="{1858BCC6-0FD9-49CB-B377-18058427C774}" type="sibTrans" cxnId="{23C1D796-7468-4C62-A463-A7B37C63FE45}">
      <dgm:prSet/>
      <dgm:spPr/>
      <dgm:t>
        <a:bodyPr/>
        <a:lstStyle/>
        <a:p>
          <a:endParaRPr lang="en-US" dirty="0"/>
        </a:p>
      </dgm:t>
    </dgm:pt>
    <dgm:pt modelId="{9910CA5F-509E-444A-8790-1E13CF9E1EDC}">
      <dgm:prSet phldrT="[Text]"/>
      <dgm:spPr/>
      <dgm:t>
        <a:bodyPr/>
        <a:lstStyle/>
        <a:p>
          <a:r>
            <a:rPr lang="en-US" dirty="0"/>
            <a:t>Requestor invoiced</a:t>
          </a:r>
        </a:p>
      </dgm:t>
    </dgm:pt>
    <dgm:pt modelId="{D7ECCF38-DAFD-4E75-BCEB-DABD0F27F03B}" type="parTrans" cxnId="{B34381B5-3C78-40B7-96B4-CDA3F6549279}">
      <dgm:prSet/>
      <dgm:spPr/>
      <dgm:t>
        <a:bodyPr/>
        <a:lstStyle/>
        <a:p>
          <a:endParaRPr lang="en-US"/>
        </a:p>
      </dgm:t>
    </dgm:pt>
    <dgm:pt modelId="{28353891-E82E-4FB5-B2FF-1A8CA75F37AF}" type="sibTrans" cxnId="{B34381B5-3C78-40B7-96B4-CDA3F6549279}">
      <dgm:prSet/>
      <dgm:spPr/>
      <dgm:t>
        <a:bodyPr/>
        <a:lstStyle/>
        <a:p>
          <a:endParaRPr lang="en-US"/>
        </a:p>
      </dgm:t>
    </dgm:pt>
    <dgm:pt modelId="{6CC6228C-8825-4C71-B820-1B8C01072504}" type="pres">
      <dgm:prSet presAssocID="{8F7817F1-7C3E-43AD-9315-238C84FC270F}" presName="Name0" presStyleCnt="0">
        <dgm:presLayoutVars>
          <dgm:dir/>
          <dgm:resizeHandles val="exact"/>
        </dgm:presLayoutVars>
      </dgm:prSet>
      <dgm:spPr/>
    </dgm:pt>
    <dgm:pt modelId="{6CDC4D15-B0D0-4DEE-918F-A0ABA68A5BA5}" type="pres">
      <dgm:prSet presAssocID="{3F1D0E27-8A3E-4102-AB36-344B53955E9D}" presName="node" presStyleLbl="node1" presStyleIdx="0" presStyleCnt="8">
        <dgm:presLayoutVars>
          <dgm:bulletEnabled val="1"/>
        </dgm:presLayoutVars>
      </dgm:prSet>
      <dgm:spPr/>
    </dgm:pt>
    <dgm:pt modelId="{67DD1543-87EE-47EC-B621-95BEFF73EEA5}" type="pres">
      <dgm:prSet presAssocID="{C58CB78B-8509-49F3-A8FD-1D4D0119C42D}" presName="sibTrans" presStyleLbl="sibTrans1D1" presStyleIdx="0" presStyleCnt="7"/>
      <dgm:spPr/>
    </dgm:pt>
    <dgm:pt modelId="{8FCEAAC8-2BDD-40B7-BF60-D233D3F7873B}" type="pres">
      <dgm:prSet presAssocID="{C58CB78B-8509-49F3-A8FD-1D4D0119C42D}" presName="connectorText" presStyleLbl="sibTrans1D1" presStyleIdx="0" presStyleCnt="7"/>
      <dgm:spPr/>
    </dgm:pt>
    <dgm:pt modelId="{D49BB486-C844-4553-89AF-CC083C620A5C}" type="pres">
      <dgm:prSet presAssocID="{6886616F-E865-47A4-9A4E-CEA0190B891E}" presName="node" presStyleLbl="node1" presStyleIdx="1" presStyleCnt="8">
        <dgm:presLayoutVars>
          <dgm:bulletEnabled val="1"/>
        </dgm:presLayoutVars>
      </dgm:prSet>
      <dgm:spPr/>
    </dgm:pt>
    <dgm:pt modelId="{B196D3D3-DC46-43AC-ADD3-AFF2E003D0D1}" type="pres">
      <dgm:prSet presAssocID="{42958DE4-FDE6-45B0-9E0F-C7613B7D524C}" presName="sibTrans" presStyleLbl="sibTrans1D1" presStyleIdx="1" presStyleCnt="7"/>
      <dgm:spPr/>
    </dgm:pt>
    <dgm:pt modelId="{EF394C26-146D-4FB6-8924-F6868295A0BD}" type="pres">
      <dgm:prSet presAssocID="{42958DE4-FDE6-45B0-9E0F-C7613B7D524C}" presName="connectorText" presStyleLbl="sibTrans1D1" presStyleIdx="1" presStyleCnt="7"/>
      <dgm:spPr/>
    </dgm:pt>
    <dgm:pt modelId="{DA161823-3872-468E-96BA-E27C245948A2}" type="pres">
      <dgm:prSet presAssocID="{2307B730-2452-4275-977F-BDA782349194}" presName="node" presStyleLbl="node1" presStyleIdx="2" presStyleCnt="8">
        <dgm:presLayoutVars>
          <dgm:bulletEnabled val="1"/>
        </dgm:presLayoutVars>
      </dgm:prSet>
      <dgm:spPr/>
    </dgm:pt>
    <dgm:pt modelId="{3F73AE32-4219-4987-A7F4-4CC6F8084D6B}" type="pres">
      <dgm:prSet presAssocID="{D7F46614-3C61-433A-A318-D224FC6F7C98}" presName="sibTrans" presStyleLbl="sibTrans1D1" presStyleIdx="2" presStyleCnt="7"/>
      <dgm:spPr/>
    </dgm:pt>
    <dgm:pt modelId="{0EF258A7-D7D9-41BB-AE39-D8B140F342CC}" type="pres">
      <dgm:prSet presAssocID="{D7F46614-3C61-433A-A318-D224FC6F7C98}" presName="connectorText" presStyleLbl="sibTrans1D1" presStyleIdx="2" presStyleCnt="7"/>
      <dgm:spPr/>
    </dgm:pt>
    <dgm:pt modelId="{6EA05F69-7841-407C-BE03-781C9368A5EB}" type="pres">
      <dgm:prSet presAssocID="{0F15F98F-8398-4A7F-9CC5-493EBE21F21A}" presName="node" presStyleLbl="node1" presStyleIdx="3" presStyleCnt="8">
        <dgm:presLayoutVars>
          <dgm:bulletEnabled val="1"/>
        </dgm:presLayoutVars>
      </dgm:prSet>
      <dgm:spPr/>
    </dgm:pt>
    <dgm:pt modelId="{03AB6CA9-922E-4CBA-B724-A7585E183DED}" type="pres">
      <dgm:prSet presAssocID="{3CC033C5-ECD5-4924-9FAF-C27743A05FA6}" presName="sibTrans" presStyleLbl="sibTrans1D1" presStyleIdx="3" presStyleCnt="7"/>
      <dgm:spPr/>
    </dgm:pt>
    <dgm:pt modelId="{C4503B4B-DD66-4925-8D48-B38EB7DADDF1}" type="pres">
      <dgm:prSet presAssocID="{3CC033C5-ECD5-4924-9FAF-C27743A05FA6}" presName="connectorText" presStyleLbl="sibTrans1D1" presStyleIdx="3" presStyleCnt="7"/>
      <dgm:spPr/>
    </dgm:pt>
    <dgm:pt modelId="{4095DC67-D0EB-48BD-9A53-44E97A1BEFF2}" type="pres">
      <dgm:prSet presAssocID="{44FCFC18-2AFD-4B4F-8515-B6AD3A4D1C50}" presName="node" presStyleLbl="node1" presStyleIdx="4" presStyleCnt="8">
        <dgm:presLayoutVars>
          <dgm:bulletEnabled val="1"/>
        </dgm:presLayoutVars>
      </dgm:prSet>
      <dgm:spPr/>
    </dgm:pt>
    <dgm:pt modelId="{06FDBD21-EB71-4E5B-AFBF-87799326730E}" type="pres">
      <dgm:prSet presAssocID="{75DF7D30-645C-4423-B65D-4B80E78C0BA9}" presName="sibTrans" presStyleLbl="sibTrans1D1" presStyleIdx="4" presStyleCnt="7"/>
      <dgm:spPr/>
    </dgm:pt>
    <dgm:pt modelId="{92F15F39-3305-4071-B69A-D476B3C3149A}" type="pres">
      <dgm:prSet presAssocID="{75DF7D30-645C-4423-B65D-4B80E78C0BA9}" presName="connectorText" presStyleLbl="sibTrans1D1" presStyleIdx="4" presStyleCnt="7"/>
      <dgm:spPr/>
    </dgm:pt>
    <dgm:pt modelId="{EE587C56-A085-4AB3-B101-7535ADD926D3}" type="pres">
      <dgm:prSet presAssocID="{5B62523C-9D2F-4C3A-A48E-01619DC30B5E}" presName="node" presStyleLbl="node1" presStyleIdx="5" presStyleCnt="8">
        <dgm:presLayoutVars>
          <dgm:bulletEnabled val="1"/>
        </dgm:presLayoutVars>
      </dgm:prSet>
      <dgm:spPr/>
    </dgm:pt>
    <dgm:pt modelId="{29CB31C6-4DFA-4BA3-B344-52C7D3DFC918}" type="pres">
      <dgm:prSet presAssocID="{1858BCC6-0FD9-49CB-B377-18058427C774}" presName="sibTrans" presStyleLbl="sibTrans1D1" presStyleIdx="5" presStyleCnt="7"/>
      <dgm:spPr/>
    </dgm:pt>
    <dgm:pt modelId="{8F92324A-A80D-4C85-AF5B-C7193E88F981}" type="pres">
      <dgm:prSet presAssocID="{1858BCC6-0FD9-49CB-B377-18058427C774}" presName="connectorText" presStyleLbl="sibTrans1D1" presStyleIdx="5" presStyleCnt="7"/>
      <dgm:spPr/>
    </dgm:pt>
    <dgm:pt modelId="{D9FC85E0-1AC9-4BD1-ABCB-BEA8EF2F6E33}" type="pres">
      <dgm:prSet presAssocID="{109F1917-47EB-4630-BFC5-53DC7413941C}" presName="node" presStyleLbl="node1" presStyleIdx="6" presStyleCnt="8">
        <dgm:presLayoutVars>
          <dgm:bulletEnabled val="1"/>
        </dgm:presLayoutVars>
      </dgm:prSet>
      <dgm:spPr/>
    </dgm:pt>
    <dgm:pt modelId="{74D4CBAF-951B-4D5C-A0F7-78625D92FD2D}" type="pres">
      <dgm:prSet presAssocID="{CCD9FAAB-3DDB-4B58-8F7A-330C7F079E92}" presName="sibTrans" presStyleLbl="sibTrans1D1" presStyleIdx="6" presStyleCnt="7"/>
      <dgm:spPr/>
    </dgm:pt>
    <dgm:pt modelId="{7ABD92FE-DBBB-486C-AA58-6A4A7CD0061F}" type="pres">
      <dgm:prSet presAssocID="{CCD9FAAB-3DDB-4B58-8F7A-330C7F079E92}" presName="connectorText" presStyleLbl="sibTrans1D1" presStyleIdx="6" presStyleCnt="7"/>
      <dgm:spPr/>
    </dgm:pt>
    <dgm:pt modelId="{964BDCCD-F37D-495C-A0F4-9FA7056D8BAE}" type="pres">
      <dgm:prSet presAssocID="{9910CA5F-509E-444A-8790-1E13CF9E1EDC}" presName="node" presStyleLbl="node1" presStyleIdx="7" presStyleCnt="8">
        <dgm:presLayoutVars>
          <dgm:bulletEnabled val="1"/>
        </dgm:presLayoutVars>
      </dgm:prSet>
      <dgm:spPr/>
    </dgm:pt>
  </dgm:ptLst>
  <dgm:cxnLst>
    <dgm:cxn modelId="{B5660B05-00DA-4BB5-8045-610DFB92AD64}" type="presOf" srcId="{1858BCC6-0FD9-49CB-B377-18058427C774}" destId="{8F92324A-A80D-4C85-AF5B-C7193E88F981}" srcOrd="1" destOrd="0" presId="urn:microsoft.com/office/officeart/2005/8/layout/bProcess3"/>
    <dgm:cxn modelId="{34066606-F90B-4250-B92C-E285754320C0}" type="presOf" srcId="{75DF7D30-645C-4423-B65D-4B80E78C0BA9}" destId="{06FDBD21-EB71-4E5B-AFBF-87799326730E}" srcOrd="0" destOrd="0" presId="urn:microsoft.com/office/officeart/2005/8/layout/bProcess3"/>
    <dgm:cxn modelId="{BB23A506-7F3F-4C16-BC19-C635DE01295A}" type="presOf" srcId="{0F15F98F-8398-4A7F-9CC5-493EBE21F21A}" destId="{6EA05F69-7841-407C-BE03-781C9368A5EB}" srcOrd="0" destOrd="0" presId="urn:microsoft.com/office/officeart/2005/8/layout/bProcess3"/>
    <dgm:cxn modelId="{DC88600A-7472-43BA-BEBC-A00BD3AA26E4}" type="presOf" srcId="{44FCFC18-2AFD-4B4F-8515-B6AD3A4D1C50}" destId="{4095DC67-D0EB-48BD-9A53-44E97A1BEFF2}" srcOrd="0" destOrd="0" presId="urn:microsoft.com/office/officeart/2005/8/layout/bProcess3"/>
    <dgm:cxn modelId="{9A659A0E-BF2B-4048-8446-9E669042EBD4}" srcId="{8F7817F1-7C3E-43AD-9315-238C84FC270F}" destId="{0F15F98F-8398-4A7F-9CC5-493EBE21F21A}" srcOrd="3" destOrd="0" parTransId="{10075EF2-6C13-4ED3-8DB4-2EABCE8637D0}" sibTransId="{3CC033C5-ECD5-4924-9FAF-C27743A05FA6}"/>
    <dgm:cxn modelId="{80C84612-5234-4A0B-B195-5156F236B8C9}" type="presOf" srcId="{42958DE4-FDE6-45B0-9E0F-C7613B7D524C}" destId="{EF394C26-146D-4FB6-8924-F6868295A0BD}" srcOrd="1" destOrd="0" presId="urn:microsoft.com/office/officeart/2005/8/layout/bProcess3"/>
    <dgm:cxn modelId="{2DDAD81A-2E53-46CD-AF43-10CE4E9BD50F}" type="presOf" srcId="{CCD9FAAB-3DDB-4B58-8F7A-330C7F079E92}" destId="{7ABD92FE-DBBB-486C-AA58-6A4A7CD0061F}" srcOrd="1" destOrd="0" presId="urn:microsoft.com/office/officeart/2005/8/layout/bProcess3"/>
    <dgm:cxn modelId="{7D6E2322-5C0A-4F82-8C27-EA81D859400F}" type="presOf" srcId="{1858BCC6-0FD9-49CB-B377-18058427C774}" destId="{29CB31C6-4DFA-4BA3-B344-52C7D3DFC918}" srcOrd="0" destOrd="0" presId="urn:microsoft.com/office/officeart/2005/8/layout/bProcess3"/>
    <dgm:cxn modelId="{5AA9633E-DDF5-4CDD-A35E-70A83EDC15A6}" type="presOf" srcId="{C58CB78B-8509-49F3-A8FD-1D4D0119C42D}" destId="{67DD1543-87EE-47EC-B621-95BEFF73EEA5}" srcOrd="0" destOrd="0" presId="urn:microsoft.com/office/officeart/2005/8/layout/bProcess3"/>
    <dgm:cxn modelId="{27462D43-D257-4063-BE6F-A088FF7C679A}" type="presOf" srcId="{2307B730-2452-4275-977F-BDA782349194}" destId="{DA161823-3872-468E-96BA-E27C245948A2}" srcOrd="0" destOrd="0" presId="urn:microsoft.com/office/officeart/2005/8/layout/bProcess3"/>
    <dgm:cxn modelId="{DE050364-E30A-49F9-A64D-7DAF20B45264}" type="presOf" srcId="{9910CA5F-509E-444A-8790-1E13CF9E1EDC}" destId="{964BDCCD-F37D-495C-A0F4-9FA7056D8BAE}" srcOrd="0" destOrd="0" presId="urn:microsoft.com/office/officeart/2005/8/layout/bProcess3"/>
    <dgm:cxn modelId="{B45EA76B-07E3-4C32-BC42-034D7B00AF5B}" type="presOf" srcId="{109F1917-47EB-4630-BFC5-53DC7413941C}" destId="{D9FC85E0-1AC9-4BD1-ABCB-BEA8EF2F6E33}" srcOrd="0" destOrd="0" presId="urn:microsoft.com/office/officeart/2005/8/layout/bProcess3"/>
    <dgm:cxn modelId="{6D33656C-3C9F-437E-BBDE-F5E17D41E1CD}" srcId="{8F7817F1-7C3E-43AD-9315-238C84FC270F}" destId="{3F1D0E27-8A3E-4102-AB36-344B53955E9D}" srcOrd="0" destOrd="0" parTransId="{09B94619-5D94-4D76-94FF-1AE866A06190}" sibTransId="{C58CB78B-8509-49F3-A8FD-1D4D0119C42D}"/>
    <dgm:cxn modelId="{16D6C66F-F866-4AB8-B7E8-0BBAC0150D0B}" type="presOf" srcId="{CCD9FAAB-3DDB-4B58-8F7A-330C7F079E92}" destId="{74D4CBAF-951B-4D5C-A0F7-78625D92FD2D}" srcOrd="0" destOrd="0" presId="urn:microsoft.com/office/officeart/2005/8/layout/bProcess3"/>
    <dgm:cxn modelId="{6F111B71-8AEF-4F15-9354-FF4A0F6F3E97}" type="presOf" srcId="{42958DE4-FDE6-45B0-9E0F-C7613B7D524C}" destId="{B196D3D3-DC46-43AC-ADD3-AFF2E003D0D1}" srcOrd="0" destOrd="0" presId="urn:microsoft.com/office/officeart/2005/8/layout/bProcess3"/>
    <dgm:cxn modelId="{BA4CD073-CF68-4467-8575-346B62DC7AE9}" type="presOf" srcId="{8F7817F1-7C3E-43AD-9315-238C84FC270F}" destId="{6CC6228C-8825-4C71-B820-1B8C01072504}" srcOrd="0" destOrd="0" presId="urn:microsoft.com/office/officeart/2005/8/layout/bProcess3"/>
    <dgm:cxn modelId="{50A09E84-63C8-4391-BC8B-C6260F96BCA8}" srcId="{8F7817F1-7C3E-43AD-9315-238C84FC270F}" destId="{6886616F-E865-47A4-9A4E-CEA0190B891E}" srcOrd="1" destOrd="0" parTransId="{417368A9-A2BC-4A77-A651-008C9C0D8385}" sibTransId="{42958DE4-FDE6-45B0-9E0F-C7613B7D524C}"/>
    <dgm:cxn modelId="{8692528B-31C7-4328-AD4E-C8DBFE6E3EE4}" type="presOf" srcId="{D7F46614-3C61-433A-A318-D224FC6F7C98}" destId="{3F73AE32-4219-4987-A7F4-4CC6F8084D6B}" srcOrd="0" destOrd="0" presId="urn:microsoft.com/office/officeart/2005/8/layout/bProcess3"/>
    <dgm:cxn modelId="{23C1D796-7468-4C62-A463-A7B37C63FE45}" srcId="{8F7817F1-7C3E-43AD-9315-238C84FC270F}" destId="{5B62523C-9D2F-4C3A-A48E-01619DC30B5E}" srcOrd="5" destOrd="0" parTransId="{C7FBC752-1956-4BC1-91C3-458810CB7420}" sibTransId="{1858BCC6-0FD9-49CB-B377-18058427C774}"/>
    <dgm:cxn modelId="{2C8E919F-3161-44D6-9CDE-32520E796157}" type="presOf" srcId="{6886616F-E865-47A4-9A4E-CEA0190B891E}" destId="{D49BB486-C844-4553-89AF-CC083C620A5C}" srcOrd="0" destOrd="0" presId="urn:microsoft.com/office/officeart/2005/8/layout/bProcess3"/>
    <dgm:cxn modelId="{B70A2EAA-9528-4576-B48F-1615C9E9148A}" srcId="{8F7817F1-7C3E-43AD-9315-238C84FC270F}" destId="{2307B730-2452-4275-977F-BDA782349194}" srcOrd="2" destOrd="0" parTransId="{400523DC-0BD4-4047-868B-71042608DD7A}" sibTransId="{D7F46614-3C61-433A-A318-D224FC6F7C98}"/>
    <dgm:cxn modelId="{6ECC41AC-1CEC-4A08-A514-0AFA54E79D18}" type="presOf" srcId="{5B62523C-9D2F-4C3A-A48E-01619DC30B5E}" destId="{EE587C56-A085-4AB3-B101-7535ADD926D3}" srcOrd="0" destOrd="0" presId="urn:microsoft.com/office/officeart/2005/8/layout/bProcess3"/>
    <dgm:cxn modelId="{2CBEBDB0-98B8-4C01-8263-CF30ED682A7E}" type="presOf" srcId="{3CC033C5-ECD5-4924-9FAF-C27743A05FA6}" destId="{C4503B4B-DD66-4925-8D48-B38EB7DADDF1}" srcOrd="1" destOrd="0" presId="urn:microsoft.com/office/officeart/2005/8/layout/bProcess3"/>
    <dgm:cxn modelId="{B34381B5-3C78-40B7-96B4-CDA3F6549279}" srcId="{8F7817F1-7C3E-43AD-9315-238C84FC270F}" destId="{9910CA5F-509E-444A-8790-1E13CF9E1EDC}" srcOrd="7" destOrd="0" parTransId="{D7ECCF38-DAFD-4E75-BCEB-DABD0F27F03B}" sibTransId="{28353891-E82E-4FB5-B2FF-1A8CA75F37AF}"/>
    <dgm:cxn modelId="{ADF60ECA-2300-4C3F-A38C-6199F1331251}" type="presOf" srcId="{3F1D0E27-8A3E-4102-AB36-344B53955E9D}" destId="{6CDC4D15-B0D0-4DEE-918F-A0ABA68A5BA5}" srcOrd="0" destOrd="0" presId="urn:microsoft.com/office/officeart/2005/8/layout/bProcess3"/>
    <dgm:cxn modelId="{2DA502D5-6C68-4E32-AA44-8AECAC1B8680}" srcId="{8F7817F1-7C3E-43AD-9315-238C84FC270F}" destId="{109F1917-47EB-4630-BFC5-53DC7413941C}" srcOrd="6" destOrd="0" parTransId="{CFD908F2-36BA-4525-8432-C60A2A1216AA}" sibTransId="{CCD9FAAB-3DDB-4B58-8F7A-330C7F079E92}"/>
    <dgm:cxn modelId="{690499D5-C3B0-4514-BBFC-29DAF983E5C3}" type="presOf" srcId="{75DF7D30-645C-4423-B65D-4B80E78C0BA9}" destId="{92F15F39-3305-4071-B69A-D476B3C3149A}" srcOrd="1" destOrd="0" presId="urn:microsoft.com/office/officeart/2005/8/layout/bProcess3"/>
    <dgm:cxn modelId="{F53AD2D5-1351-4A3A-94AD-F1504761C5BB}" type="presOf" srcId="{D7F46614-3C61-433A-A318-D224FC6F7C98}" destId="{0EF258A7-D7D9-41BB-AE39-D8B140F342CC}" srcOrd="1" destOrd="0" presId="urn:microsoft.com/office/officeart/2005/8/layout/bProcess3"/>
    <dgm:cxn modelId="{8739C0DA-7D68-4E28-A8BF-636E06AB7C19}" srcId="{8F7817F1-7C3E-43AD-9315-238C84FC270F}" destId="{44FCFC18-2AFD-4B4F-8515-B6AD3A4D1C50}" srcOrd="4" destOrd="0" parTransId="{4AF48A3A-1B7E-44D2-8CA5-E414983481B7}" sibTransId="{75DF7D30-645C-4423-B65D-4B80E78C0BA9}"/>
    <dgm:cxn modelId="{512FCEE7-9FBB-4EB1-AA16-C03289EF57F2}" type="presOf" srcId="{C58CB78B-8509-49F3-A8FD-1D4D0119C42D}" destId="{8FCEAAC8-2BDD-40B7-BF60-D233D3F7873B}" srcOrd="1" destOrd="0" presId="urn:microsoft.com/office/officeart/2005/8/layout/bProcess3"/>
    <dgm:cxn modelId="{28B4BDF3-7369-4C1B-96D0-C95AB8251394}" type="presOf" srcId="{3CC033C5-ECD5-4924-9FAF-C27743A05FA6}" destId="{03AB6CA9-922E-4CBA-B724-A7585E183DED}" srcOrd="0" destOrd="0" presId="urn:microsoft.com/office/officeart/2005/8/layout/bProcess3"/>
    <dgm:cxn modelId="{79BC53BD-39B3-4234-8969-F415754340E5}" type="presParOf" srcId="{6CC6228C-8825-4C71-B820-1B8C01072504}" destId="{6CDC4D15-B0D0-4DEE-918F-A0ABA68A5BA5}" srcOrd="0" destOrd="0" presId="urn:microsoft.com/office/officeart/2005/8/layout/bProcess3"/>
    <dgm:cxn modelId="{1C88A4CA-30B2-4D94-BCE4-1F0F0D817C37}" type="presParOf" srcId="{6CC6228C-8825-4C71-B820-1B8C01072504}" destId="{67DD1543-87EE-47EC-B621-95BEFF73EEA5}" srcOrd="1" destOrd="0" presId="urn:microsoft.com/office/officeart/2005/8/layout/bProcess3"/>
    <dgm:cxn modelId="{9DE5A1DE-81F0-4ED2-B21E-036983FEBE6B}" type="presParOf" srcId="{67DD1543-87EE-47EC-B621-95BEFF73EEA5}" destId="{8FCEAAC8-2BDD-40B7-BF60-D233D3F7873B}" srcOrd="0" destOrd="0" presId="urn:microsoft.com/office/officeart/2005/8/layout/bProcess3"/>
    <dgm:cxn modelId="{E4B481AC-62D8-4642-B3D2-6F950F5A9136}" type="presParOf" srcId="{6CC6228C-8825-4C71-B820-1B8C01072504}" destId="{D49BB486-C844-4553-89AF-CC083C620A5C}" srcOrd="2" destOrd="0" presId="urn:microsoft.com/office/officeart/2005/8/layout/bProcess3"/>
    <dgm:cxn modelId="{4E1D9DD5-B5DC-472A-87F6-9257CB30B57E}" type="presParOf" srcId="{6CC6228C-8825-4C71-B820-1B8C01072504}" destId="{B196D3D3-DC46-43AC-ADD3-AFF2E003D0D1}" srcOrd="3" destOrd="0" presId="urn:microsoft.com/office/officeart/2005/8/layout/bProcess3"/>
    <dgm:cxn modelId="{A955933C-EA26-48E6-88C1-92335BA159A4}" type="presParOf" srcId="{B196D3D3-DC46-43AC-ADD3-AFF2E003D0D1}" destId="{EF394C26-146D-4FB6-8924-F6868295A0BD}" srcOrd="0" destOrd="0" presId="urn:microsoft.com/office/officeart/2005/8/layout/bProcess3"/>
    <dgm:cxn modelId="{34D01818-FB40-4752-BFA2-F7ACE9C096D7}" type="presParOf" srcId="{6CC6228C-8825-4C71-B820-1B8C01072504}" destId="{DA161823-3872-468E-96BA-E27C245948A2}" srcOrd="4" destOrd="0" presId="urn:microsoft.com/office/officeart/2005/8/layout/bProcess3"/>
    <dgm:cxn modelId="{B3F71C38-D014-42CB-B3BC-4EC3B06A8DD2}" type="presParOf" srcId="{6CC6228C-8825-4C71-B820-1B8C01072504}" destId="{3F73AE32-4219-4987-A7F4-4CC6F8084D6B}" srcOrd="5" destOrd="0" presId="urn:microsoft.com/office/officeart/2005/8/layout/bProcess3"/>
    <dgm:cxn modelId="{DBCE946C-BAE1-42DC-A1E1-EB5B062AC41A}" type="presParOf" srcId="{3F73AE32-4219-4987-A7F4-4CC6F8084D6B}" destId="{0EF258A7-D7D9-41BB-AE39-D8B140F342CC}" srcOrd="0" destOrd="0" presId="urn:microsoft.com/office/officeart/2005/8/layout/bProcess3"/>
    <dgm:cxn modelId="{10177ECA-1A66-4E52-8053-41DBF718F2EF}" type="presParOf" srcId="{6CC6228C-8825-4C71-B820-1B8C01072504}" destId="{6EA05F69-7841-407C-BE03-781C9368A5EB}" srcOrd="6" destOrd="0" presId="urn:microsoft.com/office/officeart/2005/8/layout/bProcess3"/>
    <dgm:cxn modelId="{3FB0DBA6-20DE-4BC6-8B5D-D8F3322CC19F}" type="presParOf" srcId="{6CC6228C-8825-4C71-B820-1B8C01072504}" destId="{03AB6CA9-922E-4CBA-B724-A7585E183DED}" srcOrd="7" destOrd="0" presId="urn:microsoft.com/office/officeart/2005/8/layout/bProcess3"/>
    <dgm:cxn modelId="{A627C572-7FB7-4B3C-B9C1-5915A6CE912C}" type="presParOf" srcId="{03AB6CA9-922E-4CBA-B724-A7585E183DED}" destId="{C4503B4B-DD66-4925-8D48-B38EB7DADDF1}" srcOrd="0" destOrd="0" presId="urn:microsoft.com/office/officeart/2005/8/layout/bProcess3"/>
    <dgm:cxn modelId="{E7B7EAA5-DAD0-403D-BD51-CB78132CCE35}" type="presParOf" srcId="{6CC6228C-8825-4C71-B820-1B8C01072504}" destId="{4095DC67-D0EB-48BD-9A53-44E97A1BEFF2}" srcOrd="8" destOrd="0" presId="urn:microsoft.com/office/officeart/2005/8/layout/bProcess3"/>
    <dgm:cxn modelId="{90DF0BEB-212F-49E0-BC28-F9A256B84246}" type="presParOf" srcId="{6CC6228C-8825-4C71-B820-1B8C01072504}" destId="{06FDBD21-EB71-4E5B-AFBF-87799326730E}" srcOrd="9" destOrd="0" presId="urn:microsoft.com/office/officeart/2005/8/layout/bProcess3"/>
    <dgm:cxn modelId="{B8E6AC46-4177-4613-B94D-F9859E29E249}" type="presParOf" srcId="{06FDBD21-EB71-4E5B-AFBF-87799326730E}" destId="{92F15F39-3305-4071-B69A-D476B3C3149A}" srcOrd="0" destOrd="0" presId="urn:microsoft.com/office/officeart/2005/8/layout/bProcess3"/>
    <dgm:cxn modelId="{A56D41F2-B22D-46BB-B3B8-071031ACA3ED}" type="presParOf" srcId="{6CC6228C-8825-4C71-B820-1B8C01072504}" destId="{EE587C56-A085-4AB3-B101-7535ADD926D3}" srcOrd="10" destOrd="0" presId="urn:microsoft.com/office/officeart/2005/8/layout/bProcess3"/>
    <dgm:cxn modelId="{1250CA63-8B78-41B8-9EE1-D137DAE19CF2}" type="presParOf" srcId="{6CC6228C-8825-4C71-B820-1B8C01072504}" destId="{29CB31C6-4DFA-4BA3-B344-52C7D3DFC918}" srcOrd="11" destOrd="0" presId="urn:microsoft.com/office/officeart/2005/8/layout/bProcess3"/>
    <dgm:cxn modelId="{CEE00F1A-975B-41A0-B4C0-DF708E6827C5}" type="presParOf" srcId="{29CB31C6-4DFA-4BA3-B344-52C7D3DFC918}" destId="{8F92324A-A80D-4C85-AF5B-C7193E88F981}" srcOrd="0" destOrd="0" presId="urn:microsoft.com/office/officeart/2005/8/layout/bProcess3"/>
    <dgm:cxn modelId="{4DC7232B-7F25-4F0E-9610-964D6E2FF00F}" type="presParOf" srcId="{6CC6228C-8825-4C71-B820-1B8C01072504}" destId="{D9FC85E0-1AC9-4BD1-ABCB-BEA8EF2F6E33}" srcOrd="12" destOrd="0" presId="urn:microsoft.com/office/officeart/2005/8/layout/bProcess3"/>
    <dgm:cxn modelId="{C0576E1B-BE4A-4D12-8B64-A4FDBC0DF381}" type="presParOf" srcId="{6CC6228C-8825-4C71-B820-1B8C01072504}" destId="{74D4CBAF-951B-4D5C-A0F7-78625D92FD2D}" srcOrd="13" destOrd="0" presId="urn:microsoft.com/office/officeart/2005/8/layout/bProcess3"/>
    <dgm:cxn modelId="{40B5AF2F-8678-499C-B4BD-52028BBAB333}" type="presParOf" srcId="{74D4CBAF-951B-4D5C-A0F7-78625D92FD2D}" destId="{7ABD92FE-DBBB-486C-AA58-6A4A7CD0061F}" srcOrd="0" destOrd="0" presId="urn:microsoft.com/office/officeart/2005/8/layout/bProcess3"/>
    <dgm:cxn modelId="{37FA3E48-F008-4144-9361-A8C43196723B}" type="presParOf" srcId="{6CC6228C-8825-4C71-B820-1B8C01072504}" destId="{964BDCCD-F37D-495C-A0F4-9FA7056D8BAE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D1543-87EE-47EC-B621-95BEFF73EEA5}">
      <dsp:nvSpPr>
        <dsp:cNvPr id="0" name=""/>
        <dsp:cNvSpPr/>
      </dsp:nvSpPr>
      <dsp:spPr>
        <a:xfrm>
          <a:off x="2241532" y="905352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471087" y="948495"/>
        <a:ext cx="25774" cy="5154"/>
      </dsp:txXfrm>
    </dsp:sp>
    <dsp:sp modelId="{6CDC4D15-B0D0-4DEE-918F-A0ABA68A5BA5}">
      <dsp:nvSpPr>
        <dsp:cNvPr id="0" name=""/>
        <dsp:cNvSpPr/>
      </dsp:nvSpPr>
      <dsp:spPr>
        <a:xfrm>
          <a:off x="2092" y="278700"/>
          <a:ext cx="2241239" cy="13447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Gather documentation</a:t>
          </a:r>
        </a:p>
      </dsp:txBody>
      <dsp:txXfrm>
        <a:off x="2092" y="278700"/>
        <a:ext cx="2241239" cy="1344743"/>
      </dsp:txXfrm>
    </dsp:sp>
    <dsp:sp modelId="{B196D3D3-DC46-43AC-ADD3-AFF2E003D0D1}">
      <dsp:nvSpPr>
        <dsp:cNvPr id="0" name=""/>
        <dsp:cNvSpPr/>
      </dsp:nvSpPr>
      <dsp:spPr>
        <a:xfrm>
          <a:off x="4998257" y="905352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227812" y="948495"/>
        <a:ext cx="25774" cy="5154"/>
      </dsp:txXfrm>
    </dsp:sp>
    <dsp:sp modelId="{D49BB486-C844-4553-89AF-CC083C620A5C}">
      <dsp:nvSpPr>
        <dsp:cNvPr id="0" name=""/>
        <dsp:cNvSpPr/>
      </dsp:nvSpPr>
      <dsp:spPr>
        <a:xfrm>
          <a:off x="2758817" y="278700"/>
          <a:ext cx="2241239" cy="1344743"/>
        </a:xfrm>
        <a:prstGeom prst="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Submit access request form</a:t>
          </a:r>
        </a:p>
      </dsp:txBody>
      <dsp:txXfrm>
        <a:off x="2758817" y="278700"/>
        <a:ext cx="2241239" cy="1344743"/>
      </dsp:txXfrm>
    </dsp:sp>
    <dsp:sp modelId="{3F73AE32-4219-4987-A7F4-4CC6F8084D6B}">
      <dsp:nvSpPr>
        <dsp:cNvPr id="0" name=""/>
        <dsp:cNvSpPr/>
      </dsp:nvSpPr>
      <dsp:spPr>
        <a:xfrm>
          <a:off x="7754982" y="905352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7984537" y="948495"/>
        <a:ext cx="25774" cy="5154"/>
      </dsp:txXfrm>
    </dsp:sp>
    <dsp:sp modelId="{DA161823-3872-468E-96BA-E27C245948A2}">
      <dsp:nvSpPr>
        <dsp:cNvPr id="0" name=""/>
        <dsp:cNvSpPr/>
      </dsp:nvSpPr>
      <dsp:spPr>
        <a:xfrm>
          <a:off x="5515542" y="278700"/>
          <a:ext cx="2241239" cy="1344743"/>
        </a:xfrm>
        <a:prstGeom prst="rec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NIDDK-CR staff initial review and feedback</a:t>
          </a:r>
        </a:p>
      </dsp:txBody>
      <dsp:txXfrm>
        <a:off x="5515542" y="278700"/>
        <a:ext cx="2241239" cy="1344743"/>
      </dsp:txXfrm>
    </dsp:sp>
    <dsp:sp modelId="{03AB6CA9-922E-4CBA-B724-A7585E183DED}">
      <dsp:nvSpPr>
        <dsp:cNvPr id="0" name=""/>
        <dsp:cNvSpPr/>
      </dsp:nvSpPr>
      <dsp:spPr>
        <a:xfrm>
          <a:off x="1122712" y="1621644"/>
          <a:ext cx="8270175" cy="484885"/>
        </a:xfrm>
        <a:custGeom>
          <a:avLst/>
          <a:gdLst/>
          <a:ahLst/>
          <a:cxnLst/>
          <a:rect l="0" t="0" r="0" b="0"/>
          <a:pathLst>
            <a:path>
              <a:moveTo>
                <a:pt x="8270175" y="0"/>
              </a:moveTo>
              <a:lnTo>
                <a:pt x="8270175" y="259542"/>
              </a:lnTo>
              <a:lnTo>
                <a:pt x="0" y="259542"/>
              </a:lnTo>
              <a:lnTo>
                <a:pt x="0" y="484885"/>
              </a:lnTo>
            </a:path>
          </a:pathLst>
        </a:custGeom>
        <a:noFill/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050644" y="1861510"/>
        <a:ext cx="414311" cy="5154"/>
      </dsp:txXfrm>
    </dsp:sp>
    <dsp:sp modelId="{6EA05F69-7841-407C-BE03-781C9368A5EB}">
      <dsp:nvSpPr>
        <dsp:cNvPr id="0" name=""/>
        <dsp:cNvSpPr/>
      </dsp:nvSpPr>
      <dsp:spPr>
        <a:xfrm>
          <a:off x="8272267" y="278700"/>
          <a:ext cx="2241239" cy="1344743"/>
        </a:xfrm>
        <a:prstGeom prst="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Review and approval by NIDDK officials</a:t>
          </a:r>
        </a:p>
      </dsp:txBody>
      <dsp:txXfrm>
        <a:off x="8272267" y="278700"/>
        <a:ext cx="2241239" cy="1344743"/>
      </dsp:txXfrm>
    </dsp:sp>
    <dsp:sp modelId="{06FDBD21-EB71-4E5B-AFBF-87799326730E}">
      <dsp:nvSpPr>
        <dsp:cNvPr id="0" name=""/>
        <dsp:cNvSpPr/>
      </dsp:nvSpPr>
      <dsp:spPr>
        <a:xfrm>
          <a:off x="2241532" y="2765582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471087" y="2808724"/>
        <a:ext cx="25774" cy="5154"/>
      </dsp:txXfrm>
    </dsp:sp>
    <dsp:sp modelId="{4095DC67-D0EB-48BD-9A53-44E97A1BEFF2}">
      <dsp:nvSpPr>
        <dsp:cNvPr id="0" name=""/>
        <dsp:cNvSpPr/>
      </dsp:nvSpPr>
      <dsp:spPr>
        <a:xfrm>
          <a:off x="2092" y="2138930"/>
          <a:ext cx="2241239" cy="1344743"/>
        </a:xfrm>
        <a:prstGeom prst="rec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Sign agreement and accept cost estimate</a:t>
          </a:r>
        </a:p>
      </dsp:txBody>
      <dsp:txXfrm>
        <a:off x="2092" y="2138930"/>
        <a:ext cx="2241239" cy="1344743"/>
      </dsp:txXfrm>
    </dsp:sp>
    <dsp:sp modelId="{29CB31C6-4DFA-4BA3-B344-52C7D3DFC918}">
      <dsp:nvSpPr>
        <dsp:cNvPr id="0" name=""/>
        <dsp:cNvSpPr/>
      </dsp:nvSpPr>
      <dsp:spPr>
        <a:xfrm>
          <a:off x="4998257" y="2765582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227812" y="2808724"/>
        <a:ext cx="25774" cy="5154"/>
      </dsp:txXfrm>
    </dsp:sp>
    <dsp:sp modelId="{EE587C56-A085-4AB3-B101-7535ADD926D3}">
      <dsp:nvSpPr>
        <dsp:cNvPr id="0" name=""/>
        <dsp:cNvSpPr/>
      </dsp:nvSpPr>
      <dsp:spPr>
        <a:xfrm>
          <a:off x="2758817" y="2138930"/>
          <a:ext cx="2241239" cy="1344743"/>
        </a:xfrm>
        <a:prstGeom prst="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Biorepository pulls (and aliquots) specimens</a:t>
          </a:r>
        </a:p>
      </dsp:txBody>
      <dsp:txXfrm>
        <a:off x="2758817" y="2138930"/>
        <a:ext cx="2241239" cy="1344743"/>
      </dsp:txXfrm>
    </dsp:sp>
    <dsp:sp modelId="{74D4CBAF-951B-4D5C-A0F7-78625D92FD2D}">
      <dsp:nvSpPr>
        <dsp:cNvPr id="0" name=""/>
        <dsp:cNvSpPr/>
      </dsp:nvSpPr>
      <dsp:spPr>
        <a:xfrm>
          <a:off x="7754982" y="2765582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7984537" y="2808724"/>
        <a:ext cx="25774" cy="5154"/>
      </dsp:txXfrm>
    </dsp:sp>
    <dsp:sp modelId="{D9FC85E0-1AC9-4BD1-ABCB-BEA8EF2F6E33}">
      <dsp:nvSpPr>
        <dsp:cNvPr id="0" name=""/>
        <dsp:cNvSpPr/>
      </dsp:nvSpPr>
      <dsp:spPr>
        <a:xfrm>
          <a:off x="5515542" y="2138930"/>
          <a:ext cx="2241239" cy="1344743"/>
        </a:xfrm>
        <a:prstGeom prst="rec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Specimens shipped</a:t>
          </a:r>
        </a:p>
      </dsp:txBody>
      <dsp:txXfrm>
        <a:off x="5515542" y="2138930"/>
        <a:ext cx="2241239" cy="1344743"/>
      </dsp:txXfrm>
    </dsp:sp>
    <dsp:sp modelId="{964BDCCD-F37D-495C-A0F4-9FA7056D8BAE}">
      <dsp:nvSpPr>
        <dsp:cNvPr id="0" name=""/>
        <dsp:cNvSpPr/>
      </dsp:nvSpPr>
      <dsp:spPr>
        <a:xfrm>
          <a:off x="8272267" y="2138930"/>
          <a:ext cx="2241239" cy="134474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Requestor invoiced</a:t>
          </a:r>
        </a:p>
      </dsp:txBody>
      <dsp:txXfrm>
        <a:off x="8272267" y="2138930"/>
        <a:ext cx="2241239" cy="1344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16823-D1A3-44CC-BB82-7BB9410F4C58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44DCA-1CFE-487A-B518-6A2BF39A23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87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8F28D4-354D-43C9-A5AA-626F441B180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17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1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70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7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7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70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0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74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4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8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9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09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5A4A-CE44-41D9-B891-71D1EDB9F58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F45D-FEE1-4D51-A868-3159F9BAF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16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pository.niddk.nih.gov/home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sitory.niddk.nih.gov/search/study/" TargetMode="External"/><Relationship Id="rId7" Type="http://schemas.openxmlformats.org/officeDocument/2006/relationships/hyperlink" Target="mailto:NIDDK-CRsupport@niddk.nih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pository.niddk.nih.gov/faq/" TargetMode="External"/><Relationship Id="rId5" Type="http://schemas.openxmlformats.org/officeDocument/2006/relationships/hyperlink" Target="https://repository.niddk.nih.gov/pages/for_requestors/" TargetMode="External"/><Relationship Id="rId4" Type="http://schemas.openxmlformats.org/officeDocument/2006/relationships/hyperlink" Target="https://repository.niddk.nih.gov/search/count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64EE0-B373-65EE-9A8A-CDBB499A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7708"/>
            <a:ext cx="10515600" cy="2852737"/>
          </a:xfrm>
        </p:spPr>
        <p:txBody>
          <a:bodyPr/>
          <a:lstStyle/>
          <a:p>
            <a:r>
              <a:rPr lang="en-US" dirty="0"/>
              <a:t>Accessing NIDDK Central Repository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02BE7-EE4D-7BC6-649B-3F793BC00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178005"/>
            <a:ext cx="10515600" cy="1500187"/>
          </a:xfrm>
        </p:spPr>
        <p:txBody>
          <a:bodyPr/>
          <a:lstStyle/>
          <a:p>
            <a:r>
              <a:rPr lang="en-US" dirty="0"/>
              <a:t>Requesting Data and Biospecimens for Secondary Research</a:t>
            </a:r>
          </a:p>
        </p:txBody>
      </p:sp>
    </p:spTree>
    <p:extLst>
      <p:ext uri="{BB962C8B-B14F-4D97-AF65-F5344CB8AC3E}">
        <p14:creationId xmlns:p14="http://schemas.microsoft.com/office/powerpoint/2010/main" val="65022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B5749C-A5E6-FF11-0C05-7657F4E6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705" y="196684"/>
            <a:ext cx="11610473" cy="701675"/>
          </a:xfrm>
        </p:spPr>
        <p:txBody>
          <a:bodyPr>
            <a:normAutofit/>
          </a:bodyPr>
          <a:lstStyle/>
          <a:p>
            <a:r>
              <a:rPr lang="en-US" sz="3600" dirty="0"/>
              <a:t>NIDDK Central Repository (NIDDK-CR) Overview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D04B429-8EFD-6BA0-501D-BF68C232CA4B}"/>
              </a:ext>
            </a:extLst>
          </p:cNvPr>
          <p:cNvSpPr txBox="1">
            <a:spLocks/>
          </p:cNvSpPr>
          <p:nvPr/>
        </p:nvSpPr>
        <p:spPr>
          <a:xfrm>
            <a:off x="368968" y="992503"/>
            <a:ext cx="11413958" cy="29231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1F497D"/>
              </a:buClr>
              <a:defRPr/>
            </a:pPr>
            <a:r>
              <a:rPr lang="en-US" sz="1800" dirty="0">
                <a:solidFill>
                  <a:prstClr val="black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Established in 2003 to expand the usefulness of extramurally NIDDK-funded multi-center clinical studies’ generated resources by providing access to a wider research community</a:t>
            </a:r>
            <a:endParaRPr lang="en-US" sz="1800" b="1" dirty="0">
              <a:solidFill>
                <a:srgbClr val="4F81BD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2" indent="-342900">
              <a:buClr>
                <a:srgbClr val="1F497D"/>
              </a:buClr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Supports receipt and distribution of data and biospecimens in a manner that is ethical, equitable, and efficient</a:t>
            </a:r>
          </a:p>
          <a:p>
            <a:pPr lvl="2" indent="-342900">
              <a:buClr>
                <a:srgbClr val="1F497D"/>
              </a:buClr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Enables investigators not involved with the original work to test new hypotheses without the need to collect new data and biospecimens</a:t>
            </a:r>
          </a:p>
          <a:p>
            <a:pPr lvl="2" indent="-342900">
              <a:buClr>
                <a:srgbClr val="1F497D"/>
              </a:buClr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Promotes FAIR</a:t>
            </a:r>
            <a:r>
              <a:rPr lang="en-US" sz="1800" dirty="0">
                <a:ea typeface="Calibri" panose="020F0502020204030204" pitchFamily="34" charset="0"/>
                <a:cs typeface="Calibri"/>
              </a:rPr>
              <a:t> (Findable, Accessible, Interoperable, and Reusable) and TRUST (Transparency, Responsibility, User focus, Sustainability, and Technology) principles</a:t>
            </a:r>
            <a:endParaRPr lang="en-US" sz="1800" dirty="0">
              <a:solidFill>
                <a:prstClr val="black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C4CCD97-9EDA-84A2-361C-E8E064D8F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730" y="3471068"/>
            <a:ext cx="7527401" cy="212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54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CAF4C-4A61-1CF9-D0BC-4D424DA2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179" y="1970843"/>
            <a:ext cx="10515600" cy="181497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NIDDK Central Repository Demo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>
                <a:hlinkClick r:id="rId2"/>
              </a:rPr>
              <a:t>https://repository.niddk.nih.gov/home/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783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6DBFC-E308-032D-E550-4130746D9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505" y="167781"/>
            <a:ext cx="10892405" cy="696285"/>
          </a:xfrm>
        </p:spPr>
        <p:txBody>
          <a:bodyPr>
            <a:normAutofit/>
          </a:bodyPr>
          <a:lstStyle/>
          <a:p>
            <a:r>
              <a:rPr lang="en-US" sz="3600" dirty="0"/>
              <a:t>Access Requests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32C081-6DE2-87C5-52CC-6178F75FAA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604162"/>
              </p:ext>
            </p:extLst>
          </p:nvPr>
        </p:nvGraphicFramePr>
        <p:xfrm>
          <a:off x="838200" y="2035350"/>
          <a:ext cx="10515600" cy="376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D739E7E-7F1B-4796-E6E2-A5D273872492}"/>
              </a:ext>
            </a:extLst>
          </p:cNvPr>
          <p:cNvSpPr txBox="1"/>
          <p:nvPr/>
        </p:nvSpPr>
        <p:spPr>
          <a:xfrm>
            <a:off x="784087" y="871966"/>
            <a:ext cx="10295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a typeface="Open Sans" panose="020B0606030504020204" pitchFamily="34" charset="0"/>
                <a:cs typeface="Open Sans" panose="020B0606030504020204" pitchFamily="34" charset="0"/>
              </a:rPr>
              <a:t>Depending on the impact of the request on the repository collection: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ea typeface="Open Sans" panose="020B0606030504020204" pitchFamily="34" charset="0"/>
                <a:cs typeface="Open Sans" panose="020B0606030504020204" pitchFamily="34" charset="0"/>
              </a:rPr>
              <a:t>Internal </a:t>
            </a:r>
            <a:r>
              <a:rPr lang="en-US" sz="1600" b="1" dirty="0">
                <a:solidFill>
                  <a:schemeClr val="tx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Administrative Review </a:t>
            </a:r>
            <a:r>
              <a:rPr lang="en-US" sz="1600" dirty="0">
                <a:ea typeface="Open Sans" panose="020B0606030504020204" pitchFamily="34" charset="0"/>
                <a:cs typeface="Open Sans" panose="020B0606030504020204" pitchFamily="34" charset="0"/>
              </a:rPr>
              <a:t>for requests where </a:t>
            </a:r>
            <a:r>
              <a:rPr lang="en-US" sz="1600" u="sng" dirty="0">
                <a:solidFill>
                  <a:srgbClr val="71950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no</a:t>
            </a:r>
            <a:r>
              <a:rPr lang="en-US" sz="1600" dirty="0">
                <a:ea typeface="Open Sans" panose="020B0606030504020204" pitchFamily="34" charset="0"/>
                <a:cs typeface="Open Sans" panose="020B0606030504020204" pitchFamily="34" charset="0"/>
              </a:rPr>
              <a:t> specific sample, from a specific participant visit would be depleted by 10% or more </a:t>
            </a:r>
          </a:p>
          <a:p>
            <a:pPr marL="285750" indent="-285750">
              <a:buFontTx/>
              <a:buChar char="-"/>
            </a:pPr>
            <a:r>
              <a:rPr lang="en-US" sz="1600" b="1" dirty="0">
                <a:solidFill>
                  <a:schemeClr val="tx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Peer Review </a:t>
            </a:r>
            <a:r>
              <a:rPr lang="en-US" sz="1600" dirty="0">
                <a:ea typeface="Open Sans" panose="020B0606030504020204" pitchFamily="34" charset="0"/>
                <a:cs typeface="Open Sans" panose="020B0606030504020204" pitchFamily="34" charset="0"/>
              </a:rPr>
              <a:t>for requests with </a:t>
            </a:r>
            <a:r>
              <a:rPr lang="en-US" sz="1600" u="sng" dirty="0">
                <a:solidFill>
                  <a:srgbClr val="71950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one or more</a:t>
            </a:r>
            <a:r>
              <a:rPr lang="en-US" sz="1600" dirty="0">
                <a:solidFill>
                  <a:srgbClr val="71950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>
                <a:ea typeface="Open Sans" panose="020B0606030504020204" pitchFamily="34" charset="0"/>
                <a:cs typeface="Open Sans" panose="020B0606030504020204" pitchFamily="34" charset="0"/>
              </a:rPr>
              <a:t>specific samples, from a specific participant visit would be depleted by 10% or more</a:t>
            </a:r>
          </a:p>
        </p:txBody>
      </p:sp>
    </p:spTree>
    <p:extLst>
      <p:ext uri="{BB962C8B-B14F-4D97-AF65-F5344CB8AC3E}">
        <p14:creationId xmlns:p14="http://schemas.microsoft.com/office/powerpoint/2010/main" val="394700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DB52-3DB9-1C34-6765-A7AF1318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39" y="323181"/>
            <a:ext cx="10515600" cy="742222"/>
          </a:xfrm>
        </p:spPr>
        <p:txBody>
          <a:bodyPr>
            <a:normAutofit/>
          </a:bodyPr>
          <a:lstStyle/>
          <a:p>
            <a:r>
              <a:rPr lang="en-US" sz="3600" dirty="0"/>
              <a:t>Helpful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2BD4C-9563-9248-9741-B5EA7F8FD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198" y="1389397"/>
            <a:ext cx="10721830" cy="3744664"/>
          </a:xfrm>
        </p:spPr>
        <p:txBody>
          <a:bodyPr>
            <a:normAutofit/>
          </a:bodyPr>
          <a:lstStyle/>
          <a:p>
            <a:r>
              <a:rPr lang="en-US" sz="2000" dirty="0"/>
              <a:t>Studies Page: </a:t>
            </a:r>
            <a:r>
              <a:rPr lang="en-US" sz="2000" dirty="0">
                <a:hlinkClick r:id="rId3"/>
              </a:rPr>
              <a:t>https://repository.niddk.nih.gov/search/study/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Material Counts Page: </a:t>
            </a:r>
            <a:r>
              <a:rPr lang="en-US" sz="2000" dirty="0">
                <a:hlinkClick r:id="rId4"/>
              </a:rPr>
              <a:t>https://repository.niddk.nih.gov/search/counts/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Information for Requestors: </a:t>
            </a:r>
            <a:r>
              <a:rPr lang="en-US" sz="2000" dirty="0">
                <a:hlinkClick r:id="rId5"/>
              </a:rPr>
              <a:t>https://repository.niddk.nih.gov/pages/for_requestors/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Frequently Asked Questions: </a:t>
            </a:r>
            <a:r>
              <a:rPr lang="en-US" sz="2000" dirty="0">
                <a:hlinkClick r:id="rId6"/>
              </a:rPr>
              <a:t>https://repository.niddk.nih.gov/faq/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Contact Us: </a:t>
            </a:r>
            <a:r>
              <a:rPr lang="en-US" sz="2000" dirty="0">
                <a:hlinkClick r:id="rId7"/>
              </a:rPr>
              <a:t>NIDDK-CRsupport@niddk.nih.gov</a:t>
            </a:r>
            <a:r>
              <a:rPr lang="en-US" sz="2000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0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9F34C-D7C1-A18B-004A-CCF060448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23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Questions?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5D3C23-9E87-8B6F-56A8-B8BFE3D91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449" y="2835478"/>
            <a:ext cx="2953102" cy="197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63289"/>
      </p:ext>
    </p:extLst>
  </p:cSld>
  <p:clrMapOvr>
    <a:masterClrMapping/>
  </p:clrMapOvr>
</p:sld>
</file>

<file path=ppt/theme/theme1.xml><?xml version="1.0" encoding="utf-8"?>
<a:theme xmlns:a="http://schemas.openxmlformats.org/drawingml/2006/main" name="NIDDKCRWorksho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IDDK-CR Workshop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DDK-CR_20thAnniversaryWorkshop_template_td" id="{5484C378-6D76-4506-B2AD-DF44C1B888A0}" vid="{8036AF2A-B590-446A-A0CA-93CE78208E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1d9dc18-15ea-424b-b24d-55ab4d4e7519}" enabled="1" method="Privileged" siteId="{d5fe813e-0caa-432a-b2ac-d555aa91bd1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NIDDK-CR_20thAnniversaryWorkshop_template_td</Template>
  <TotalTime>188</TotalTime>
  <Words>311</Words>
  <Application>Microsoft Office PowerPoint</Application>
  <PresentationFormat>Widescreen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Open Sans</vt:lpstr>
      <vt:lpstr>NIDDKCRWorkshop</vt:lpstr>
      <vt:lpstr>Accessing NIDDK Central Repository Resources</vt:lpstr>
      <vt:lpstr>NIDDK Central Repository (NIDDK-CR) Overview</vt:lpstr>
      <vt:lpstr>NIDDK Central Repository Demo  https://repository.niddk.nih.gov/home/</vt:lpstr>
      <vt:lpstr>Access Requests</vt:lpstr>
      <vt:lpstr>Helpful Links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Accessing NIDDK Central Repository Resources</dc:title>
  <dc:creator>Fujimoto, Alissa [USA]</dc:creator>
  <cp:lastModifiedBy>Fujimoto, Alissa [USA]</cp:lastModifiedBy>
  <cp:revision>8</cp:revision>
  <dcterms:created xsi:type="dcterms:W3CDTF">2023-08-28T18:00:13Z</dcterms:created>
  <dcterms:modified xsi:type="dcterms:W3CDTF">2023-09-13T22:08:26Z</dcterms:modified>
</cp:coreProperties>
</file>