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238B"/>
    <a:srgbClr val="2C0F87"/>
    <a:srgbClr val="252C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2C939-3840-4883-AEF3-299F72A3E3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1D67F7-59A3-4D2B-9200-74C11E5CE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DC012-9104-42C7-AB06-CB542715A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C1155-9FAB-477F-9F5B-C360C55424B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76408C-1598-43C1-960D-5E0EB7F62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B4B8CD-8F03-49E5-A0EB-D09645B57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3A0E-8746-46D9-8DF2-3F417B4F5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434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8874B-4C41-4D89-B113-75965CCA5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FFB85A-4B9C-4970-BF2D-14DFE1FFCF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58894-6992-4169-861D-8DB1CAEBF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C1155-9FAB-477F-9F5B-C360C55424B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31823-C2C5-4227-B127-106B29E70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618295-A624-4D27-87DA-983EAE68A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3A0E-8746-46D9-8DF2-3F417B4F5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008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B6D882-FA92-441B-8508-1F21CCFD73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03E416-C646-4394-B17B-9EFA642FAA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89F574-DA7A-44E3-8EC5-31026C4BC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C1155-9FAB-477F-9F5B-C360C55424B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BCE19-F754-4788-A617-1ED8CFE00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E738A-4BB4-49D6-A2EE-E8F4E277D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3A0E-8746-46D9-8DF2-3F417B4F5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30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FA552-0340-4819-8ABC-D0EE2EC3A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2E0DE-0830-48D8-A6B6-2C1369D2C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F7E1A9-6342-4197-AD7F-E107E7D25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C1155-9FAB-477F-9F5B-C360C55424B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62F51-59B3-42C8-A7F6-FB79D5887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2E15D-6CDE-434A-8EE6-D8DC04AE5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3A0E-8746-46D9-8DF2-3F417B4F5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04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0014B-B48D-445B-A0FC-AD582CE80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DB3BD9-819F-48F9-BDF7-9FBFCCDD3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FBE91-2AE0-450F-B138-E85181F8C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C1155-9FAB-477F-9F5B-C360C55424B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A48166-98D4-43EC-AD27-0062A3DF3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C39766-87BC-40AE-9B05-4ABDE10B6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3A0E-8746-46D9-8DF2-3F417B4F5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52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C7852-6762-4748-9FB1-EACA40A7A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A9DC5-5E50-4FD9-B963-F6C5A3C355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B243AB-777B-40D9-8565-CF7A268965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963278-414F-4253-9810-F46A4955F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C1155-9FAB-477F-9F5B-C360C55424B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2678A8-07D5-4C8B-B299-C1137675E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3F931C-AF3C-434E-A3D0-A3FDCC50A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3A0E-8746-46D9-8DF2-3F417B4F5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483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22962-63E1-4A6B-8083-7F2C78003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A1F06-FD82-4FBD-915A-07A6E1948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FF5E31-6D64-46FD-9A81-B6BF90A956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4815F6-ECC8-4D05-8153-51EB54B7BB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74349D-2EEA-45B7-9EDA-7008787D9A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E9FF16-3C1B-4CA7-BD5A-9D1935264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C1155-9FAB-477F-9F5B-C360C55424B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E531BC-BB48-4E86-8768-B87439F43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DA0C73-DFF0-4937-BBA8-5361ED9E4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3A0E-8746-46D9-8DF2-3F417B4F5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01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E3C0A-381C-40E9-93AD-95E93C560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1A6C2A-F375-48BB-BE65-6B4E6665D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C1155-9FAB-477F-9F5B-C360C55424B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3DCAEB-CEA6-440E-B911-0B7F51E7A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E559EE-F7A6-4E40-8AD9-AD57BAF0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3A0E-8746-46D9-8DF2-3F417B4F5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389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84786A-EC4E-4579-8379-A4CFE2519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C1155-9FAB-477F-9F5B-C360C55424B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0E553B-037C-4161-B48C-4C2B05DCE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CAAF0D-4BD0-4E7D-8510-DB746E46A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3A0E-8746-46D9-8DF2-3F417B4F5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992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48901-95B2-41FE-8E9E-AA8002ACC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A7D11-D5CA-4749-87D6-8BDB4C2A9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E3FF3B-E10F-4C5C-BEF7-3C8340AFFE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A9CD6C-10E5-4CAE-B236-A872BF610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C1155-9FAB-477F-9F5B-C360C55424B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86DF3-1D46-4201-9C84-AACD7E58A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428E76-9F32-431F-90B9-DBFC00B09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3A0E-8746-46D9-8DF2-3F417B4F5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56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E82DA-CE43-41F5-BCD8-2F17EEF72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327D69-5338-4CEC-A798-8C06256675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FB73A2-1268-4853-83DB-93B7DA7CD3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9DE578-0B0F-4624-B60F-2EB2DD06F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C1155-9FAB-477F-9F5B-C360C55424B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FD098B-1E9C-4913-9788-17C65956D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F3182-EEF5-46A6-BB74-294BBBF30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3A0E-8746-46D9-8DF2-3F417B4F5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070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D76D19-AC31-4954-91D3-20B5E2700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A83024-1C0D-46DA-92E5-BEC48395BE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91E609-BF26-4DCA-9907-6CF0953611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C1155-9FAB-477F-9F5B-C360C55424B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99308-4874-464A-ADA1-FFB23AD2AD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9EE24-A642-46AC-9CA0-5A9095C12E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E3A0E-8746-46D9-8DF2-3F417B4F5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65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18AD6-8F2A-4291-B349-F5F23D6D83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“FAIR” Means to a Data Curator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5A8ACD-3214-40B3-A13E-25779F0D9A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Jennifer Darragh</a:t>
            </a:r>
          </a:p>
          <a:p>
            <a:r>
              <a:rPr lang="en-US" dirty="0"/>
              <a:t>Senior Research Data Management Consultant</a:t>
            </a:r>
          </a:p>
          <a:p>
            <a:r>
              <a:rPr lang="en-US" dirty="0"/>
              <a:t>Center for Data and Visualization Sciences</a:t>
            </a:r>
          </a:p>
          <a:p>
            <a:r>
              <a:rPr lang="en-US" dirty="0"/>
              <a:t>Duke University Libraries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1B48E5C-2C77-43B6-8512-735FE09D1539}"/>
              </a:ext>
            </a:extLst>
          </p:cNvPr>
          <p:cNvGrpSpPr/>
          <p:nvPr/>
        </p:nvGrpSpPr>
        <p:grpSpPr>
          <a:xfrm>
            <a:off x="0" y="6082018"/>
            <a:ext cx="12192000" cy="775982"/>
            <a:chOff x="0" y="6082018"/>
            <a:chExt cx="12192000" cy="77598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E2B779D5-B7D6-4E4F-8E9E-CD49743C1A2E}"/>
                </a:ext>
              </a:extLst>
            </p:cNvPr>
            <p:cNvSpPr/>
            <p:nvPr/>
          </p:nvSpPr>
          <p:spPr>
            <a:xfrm>
              <a:off x="0" y="6082018"/>
              <a:ext cx="12192000" cy="775982"/>
            </a:xfrm>
            <a:prstGeom prst="rect">
              <a:avLst/>
            </a:prstGeom>
            <a:solidFill>
              <a:srgbClr val="0B238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45513E18-EA6F-473C-B78E-A54E9450A30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47657" y="6222359"/>
              <a:ext cx="1514475" cy="4953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31575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3E18D-DE74-4097-8A2A-A12C9F887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Curation Enables FAIR - CURATED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70533-DC1E-4BC3-B033-118D2B107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How to Go beyond the “F” and “A”</a:t>
            </a:r>
          </a:p>
          <a:p>
            <a:r>
              <a:rPr lang="en-US" b="1" dirty="0"/>
              <a:t>C</a:t>
            </a:r>
            <a:r>
              <a:rPr lang="en-US" dirty="0"/>
              <a:t>hecking files to ensure they open </a:t>
            </a:r>
          </a:p>
          <a:p>
            <a:r>
              <a:rPr lang="en-US" dirty="0"/>
              <a:t>Reviewing submission package to ensure it is </a:t>
            </a:r>
            <a:r>
              <a:rPr lang="en-US" b="1" dirty="0"/>
              <a:t>u</a:t>
            </a:r>
            <a:r>
              <a:rPr lang="en-US" dirty="0"/>
              <a:t>nderstandable and complete</a:t>
            </a:r>
          </a:p>
          <a:p>
            <a:r>
              <a:rPr lang="en-US" b="1" dirty="0"/>
              <a:t>R</a:t>
            </a:r>
            <a:r>
              <a:rPr lang="en-US" dirty="0"/>
              <a:t>equesting any additional information for submission optimization and address any accidental omissions or errors.</a:t>
            </a:r>
          </a:p>
          <a:p>
            <a:r>
              <a:rPr lang="en-US" b="1" dirty="0"/>
              <a:t>A</a:t>
            </a:r>
            <a:r>
              <a:rPr lang="en-US" dirty="0"/>
              <a:t>ssessing metadata provided to ensure it adheres to minimum viable standards (or beyond when appropriate)</a:t>
            </a:r>
          </a:p>
          <a:p>
            <a:r>
              <a:rPr lang="en-US" b="1" dirty="0"/>
              <a:t>T</a:t>
            </a:r>
            <a:r>
              <a:rPr lang="en-US" dirty="0"/>
              <a:t>ransforming files from proprietary to open when needed</a:t>
            </a:r>
          </a:p>
          <a:p>
            <a:r>
              <a:rPr lang="en-US" b="1" dirty="0"/>
              <a:t>E</a:t>
            </a:r>
            <a:r>
              <a:rPr lang="en-US" dirty="0"/>
              <a:t>valuating final data submission package and repository record against FAIR principles</a:t>
            </a:r>
          </a:p>
          <a:p>
            <a:r>
              <a:rPr lang="en-US" b="1" dirty="0"/>
              <a:t>D</a:t>
            </a:r>
            <a:r>
              <a:rPr lang="en-US" dirty="0"/>
              <a:t>ocumenting provenance and curation processes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5C4A0A-40D0-4625-95AF-5D66BECF000F}"/>
              </a:ext>
            </a:extLst>
          </p:cNvPr>
          <p:cNvSpPr txBox="1"/>
          <p:nvPr/>
        </p:nvSpPr>
        <p:spPr>
          <a:xfrm>
            <a:off x="335560" y="5905850"/>
            <a:ext cx="9529893" cy="587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6436EF5-96B7-4A79-B6AA-7F549E0534B8}"/>
              </a:ext>
            </a:extLst>
          </p:cNvPr>
          <p:cNvGrpSpPr/>
          <p:nvPr/>
        </p:nvGrpSpPr>
        <p:grpSpPr>
          <a:xfrm>
            <a:off x="0" y="6082018"/>
            <a:ext cx="12192000" cy="775982"/>
            <a:chOff x="0" y="6082018"/>
            <a:chExt cx="12192000" cy="77598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84B3E4A-1A23-4865-AA16-B1A3D8E0F09B}"/>
                </a:ext>
              </a:extLst>
            </p:cNvPr>
            <p:cNvSpPr/>
            <p:nvPr/>
          </p:nvSpPr>
          <p:spPr>
            <a:xfrm>
              <a:off x="0" y="6082018"/>
              <a:ext cx="12192000" cy="775982"/>
            </a:xfrm>
            <a:prstGeom prst="rect">
              <a:avLst/>
            </a:prstGeom>
            <a:solidFill>
              <a:srgbClr val="0B238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71E972F4-F710-4430-92E1-90833C40CAC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47657" y="6222359"/>
              <a:ext cx="1514475" cy="495300"/>
            </a:xfrm>
            <a:prstGeom prst="rect">
              <a:avLst/>
            </a:prstGeom>
          </p:spPr>
        </p:pic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360E9A51-17F3-420F-893F-B082777B6D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422" y="365125"/>
            <a:ext cx="1803493" cy="1143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15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C76EA-6697-4DC8-AC0F-EE883D3A5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Questions and Issues I Encounter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857DF-5006-410E-885C-C277D4D8F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these terms mean in the NIH DMSP? Metadata, Standards, Repositories, Preservation? Can’t I just put my data up on my lab’s website?</a:t>
            </a:r>
          </a:p>
          <a:p>
            <a:r>
              <a:rPr lang="en-US" dirty="0"/>
              <a:t>How much data am I supposed to share? I generate petabytes of data per project. </a:t>
            </a:r>
          </a:p>
          <a:p>
            <a:r>
              <a:rPr lang="en-US" dirty="0"/>
              <a:t>Datasets need to be able to stand-alone as published objects and not rely on research articles for context. 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DA2F3DF-F20D-4387-90F5-8A7048D5CB99}"/>
              </a:ext>
            </a:extLst>
          </p:cNvPr>
          <p:cNvGrpSpPr/>
          <p:nvPr/>
        </p:nvGrpSpPr>
        <p:grpSpPr>
          <a:xfrm>
            <a:off x="0" y="6082018"/>
            <a:ext cx="12192000" cy="775982"/>
            <a:chOff x="0" y="6082018"/>
            <a:chExt cx="12192000" cy="77598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9B8A611-793F-4E84-8AF0-AA26AC89B277}"/>
                </a:ext>
              </a:extLst>
            </p:cNvPr>
            <p:cNvSpPr/>
            <p:nvPr/>
          </p:nvSpPr>
          <p:spPr>
            <a:xfrm>
              <a:off x="0" y="6082018"/>
              <a:ext cx="12192000" cy="775982"/>
            </a:xfrm>
            <a:prstGeom prst="rect">
              <a:avLst/>
            </a:prstGeom>
            <a:solidFill>
              <a:srgbClr val="0B238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11458A57-5A97-4B35-80D5-45AFF69FAA7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47657" y="6222359"/>
              <a:ext cx="1514475" cy="4953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71113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187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What “FAIR” Means to a Data Curator</vt:lpstr>
      <vt:lpstr>How Curation Enables FAIR - CURATED</vt:lpstr>
      <vt:lpstr>Common Questions and Issues I Encounter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“FAIR” Means to a Curator</dc:title>
  <dc:creator>Jen Darragh</dc:creator>
  <cp:lastModifiedBy>Jen Darragh</cp:lastModifiedBy>
  <cp:revision>7</cp:revision>
  <dcterms:created xsi:type="dcterms:W3CDTF">2023-08-22T17:34:45Z</dcterms:created>
  <dcterms:modified xsi:type="dcterms:W3CDTF">2023-09-12T14:24:04Z</dcterms:modified>
</cp:coreProperties>
</file>